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311" r:id="rId4"/>
    <p:sldId id="310" r:id="rId5"/>
    <p:sldId id="265" r:id="rId6"/>
    <p:sldId id="266" r:id="rId7"/>
    <p:sldId id="267" r:id="rId8"/>
    <p:sldId id="268" r:id="rId9"/>
    <p:sldId id="269" r:id="rId10"/>
    <p:sldId id="308" r:id="rId11"/>
    <p:sldId id="312" r:id="rId12"/>
    <p:sldId id="292" r:id="rId13"/>
    <p:sldId id="294" r:id="rId14"/>
    <p:sldId id="297" r:id="rId15"/>
    <p:sldId id="301" r:id="rId16"/>
    <p:sldId id="302" r:id="rId17"/>
    <p:sldId id="304" r:id="rId18"/>
    <p:sldId id="300" r:id="rId19"/>
    <p:sldId id="299" r:id="rId20"/>
    <p:sldId id="291" r:id="rId21"/>
    <p:sldId id="307" r:id="rId22"/>
    <p:sldId id="263" r:id="rId23"/>
    <p:sldId id="290" r:id="rId24"/>
    <p:sldId id="264" r:id="rId25"/>
    <p:sldId id="305" r:id="rId26"/>
    <p:sldId id="26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D60"/>
    <a:srgbClr val="F0A9C0"/>
    <a:srgbClr val="3B424B"/>
    <a:srgbClr val="F0A4B1"/>
    <a:srgbClr val="EFA7A5"/>
    <a:srgbClr val="FCABA2"/>
    <a:srgbClr val="F81826"/>
    <a:srgbClr val="2C3138"/>
    <a:srgbClr val="8AB1D1"/>
    <a:srgbClr val="A9C2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06799F8-075E-4A3A-A7F6-7FBC6576F1A4}" styleName="主题样式 2 - 个性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个性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0"/>
    <p:restoredTop sz="94662"/>
  </p:normalViewPr>
  <p:slideViewPr>
    <p:cSldViewPr snapToGrid="0" showGuides="1">
      <p:cViewPr varScale="1">
        <p:scale>
          <a:sx n="81" d="100"/>
          <a:sy n="81" d="100"/>
        </p:scale>
        <p:origin x="466" y="-216"/>
      </p:cViewPr>
      <p:guideLst>
        <p:guide orient="horz" pos="2137"/>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37309-1E4B-4CEA-B789-C4BCDF023C37}" type="datetimeFigureOut">
              <a:rPr lang="zh-CN" altLang="en-US" smtClean="0"/>
              <a:t>2018/12/5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337AAC-6115-4933-995B-6FB657825090}" type="slidenum">
              <a:rPr lang="zh-CN" altLang="en-US" smtClean="0"/>
              <a:t>‹#›</a:t>
            </a:fld>
            <a:endParaRPr lang="zh-CN" altLang="en-US"/>
          </a:p>
        </p:txBody>
      </p:sp>
    </p:spTree>
    <p:extLst>
      <p:ext uri="{BB962C8B-B14F-4D97-AF65-F5344CB8AC3E}">
        <p14:creationId xmlns:p14="http://schemas.microsoft.com/office/powerpoint/2010/main" val="1313689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4404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extLst>
      <p:ext uri="{BB962C8B-B14F-4D97-AF65-F5344CB8AC3E}">
        <p14:creationId xmlns:p14="http://schemas.microsoft.com/office/powerpoint/2010/main" val="232528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91533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27</a:t>
            </a:r>
            <a:endParaRPr lang="zh-CN" altLang="en-US"/>
          </a:p>
        </p:txBody>
      </p:sp>
    </p:spTree>
    <p:extLst>
      <p:ext uri="{BB962C8B-B14F-4D97-AF65-F5344CB8AC3E}">
        <p14:creationId xmlns:p14="http://schemas.microsoft.com/office/powerpoint/2010/main" val="47998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4195076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2263735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3721227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700216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326659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266083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1357321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29</a:t>
            </a:r>
            <a:endParaRPr lang="zh-CN" altLang="en-US"/>
          </a:p>
        </p:txBody>
      </p:sp>
    </p:spTree>
    <p:extLst>
      <p:ext uri="{BB962C8B-B14F-4D97-AF65-F5344CB8AC3E}">
        <p14:creationId xmlns:p14="http://schemas.microsoft.com/office/powerpoint/2010/main" val="549567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extLst>
      <p:ext uri="{BB962C8B-B14F-4D97-AF65-F5344CB8AC3E}">
        <p14:creationId xmlns:p14="http://schemas.microsoft.com/office/powerpoint/2010/main" val="2251070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extLst>
      <p:ext uri="{BB962C8B-B14F-4D97-AF65-F5344CB8AC3E}">
        <p14:creationId xmlns:p14="http://schemas.microsoft.com/office/powerpoint/2010/main" val="1709761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extLst>
      <p:ext uri="{BB962C8B-B14F-4D97-AF65-F5344CB8AC3E}">
        <p14:creationId xmlns:p14="http://schemas.microsoft.com/office/powerpoint/2010/main" val="479803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504583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30</a:t>
            </a:r>
            <a:endParaRPr lang="zh-CN" altLang="en-US"/>
          </a:p>
        </p:txBody>
      </p:sp>
    </p:spTree>
    <p:extLst>
      <p:ext uri="{BB962C8B-B14F-4D97-AF65-F5344CB8AC3E}">
        <p14:creationId xmlns:p14="http://schemas.microsoft.com/office/powerpoint/2010/main" val="40193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extLst>
      <p:ext uri="{BB962C8B-B14F-4D97-AF65-F5344CB8AC3E}">
        <p14:creationId xmlns:p14="http://schemas.microsoft.com/office/powerpoint/2010/main" val="83297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21</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268353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10</a:t>
            </a:r>
            <a:endParaRPr lang="zh-CN" altLang="en-US"/>
          </a:p>
        </p:txBody>
      </p:sp>
    </p:spTree>
    <p:extLst>
      <p:ext uri="{BB962C8B-B14F-4D97-AF65-F5344CB8AC3E}">
        <p14:creationId xmlns:p14="http://schemas.microsoft.com/office/powerpoint/2010/main" val="367851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11</a:t>
            </a:r>
            <a:endParaRPr lang="zh-CN" altLang="en-US"/>
          </a:p>
        </p:txBody>
      </p:sp>
    </p:spTree>
    <p:extLst>
      <p:ext uri="{BB962C8B-B14F-4D97-AF65-F5344CB8AC3E}">
        <p14:creationId xmlns:p14="http://schemas.microsoft.com/office/powerpoint/2010/main" val="150473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12</a:t>
            </a:r>
            <a:endParaRPr lang="zh-CN" altLang="en-US"/>
          </a:p>
        </p:txBody>
      </p:sp>
    </p:spTree>
    <p:extLst>
      <p:ext uri="{BB962C8B-B14F-4D97-AF65-F5344CB8AC3E}">
        <p14:creationId xmlns:p14="http://schemas.microsoft.com/office/powerpoint/2010/main" val="171388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extLst>
      <p:ext uri="{BB962C8B-B14F-4D97-AF65-F5344CB8AC3E}">
        <p14:creationId xmlns:p14="http://schemas.microsoft.com/office/powerpoint/2010/main" val="333497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24034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772507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90273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CD0C4-2F25-4B13-AF53-5EE0E2E69A4A}"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4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291348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167401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246203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107072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393594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1016787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B1AB6F6-8048-4788-94E2-4A0D1107DF66}" type="datetimeFigureOut">
              <a:rPr lang="zh-CN" altLang="en-US" smtClean="0"/>
              <a:t>2018/12/5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3ACD0C4-2F25-4B13-AF53-5EE0E2E69A4A}" type="slidenum">
              <a:rPr lang="zh-CN" altLang="en-US" smtClean="0"/>
              <a:t>‹#›</a:t>
            </a:fld>
            <a:endParaRPr lang="zh-CN" altLang="en-US"/>
          </a:p>
        </p:txBody>
      </p:sp>
    </p:spTree>
    <p:extLst>
      <p:ext uri="{BB962C8B-B14F-4D97-AF65-F5344CB8AC3E}">
        <p14:creationId xmlns:p14="http://schemas.microsoft.com/office/powerpoint/2010/main" val="423048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2018/8/13</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
        <p:nvSpPr>
          <p:cNvPr id="7" name="矩形 6"/>
          <p:cNvSpPr/>
          <p:nvPr userDrawn="1"/>
        </p:nvSpPr>
        <p:spPr>
          <a:xfrm>
            <a:off x="0" y="0"/>
            <a:ext cx="12192000" cy="6858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550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rot="13166244">
            <a:off x="7171836" y="-987044"/>
            <a:ext cx="6880014" cy="3632200"/>
          </a:xfrm>
          <a:prstGeom prst="rect">
            <a:avLst/>
          </a:prstGeom>
        </p:spPr>
      </p:pic>
      <p:pic>
        <p:nvPicPr>
          <p:cNvPr id="12" name="图片 11"/>
          <p:cNvPicPr>
            <a:picLocks noChangeAspect="1"/>
          </p:cNvPicPr>
          <p:nvPr/>
        </p:nvPicPr>
        <p:blipFill>
          <a:blip r:embed="rId4"/>
          <a:stretch>
            <a:fillRect/>
          </a:stretch>
        </p:blipFill>
        <p:spPr>
          <a:xfrm rot="12355405">
            <a:off x="-3148613" y="4041452"/>
            <a:ext cx="8098614" cy="3327400"/>
          </a:xfrm>
          <a:prstGeom prst="rect">
            <a:avLst/>
          </a:prstGeom>
        </p:spPr>
      </p:pic>
      <p:grpSp>
        <p:nvGrpSpPr>
          <p:cNvPr id="9" name="组合 8"/>
          <p:cNvGrpSpPr/>
          <p:nvPr/>
        </p:nvGrpSpPr>
        <p:grpSpPr>
          <a:xfrm>
            <a:off x="1296254" y="2895676"/>
            <a:ext cx="9592325" cy="1519950"/>
            <a:chOff x="1296254" y="2724226"/>
            <a:chExt cx="9592325" cy="1519950"/>
          </a:xfrm>
        </p:grpSpPr>
        <p:sp>
          <p:nvSpPr>
            <p:cNvPr id="7" name="TextBox 26"/>
            <p:cNvSpPr txBox="1"/>
            <p:nvPr/>
          </p:nvSpPr>
          <p:spPr>
            <a:xfrm>
              <a:off x="1296254" y="2724226"/>
              <a:ext cx="9592325" cy="922020"/>
            </a:xfrm>
            <a:prstGeom prst="rect">
              <a:avLst/>
            </a:prstGeom>
            <a:noFill/>
          </p:spPr>
          <p:txBody>
            <a:bodyPr wrap="square" rtlCol="0">
              <a:spAutoFit/>
            </a:bodyPr>
            <a:lstStyle/>
            <a:p>
              <a:pPr algn="ctr"/>
              <a:r>
                <a:rPr lang="en-US" altLang="zh-CN" sz="5400" b="1" dirty="0">
                  <a:solidFill>
                    <a:schemeClr val="bg1"/>
                  </a:solidFill>
                  <a:latin typeface="微软雅黑" panose="020B0503020204020204" pitchFamily="34" charset="-122"/>
                  <a:ea typeface="微软雅黑" panose="020B0503020204020204" pitchFamily="34" charset="-122"/>
                </a:rPr>
                <a:t>Indigo3D</a:t>
              </a:r>
            </a:p>
          </p:txBody>
        </p:sp>
        <p:sp>
          <p:nvSpPr>
            <p:cNvPr id="8" name="TextBox 32"/>
            <p:cNvSpPr txBox="1"/>
            <p:nvPr/>
          </p:nvSpPr>
          <p:spPr>
            <a:xfrm>
              <a:off x="4674786" y="3722206"/>
              <a:ext cx="2835275" cy="521970"/>
            </a:xfrm>
            <a:prstGeom prst="rect">
              <a:avLst/>
            </a:prstGeom>
            <a:noFill/>
          </p:spPr>
          <p:txBody>
            <a:bodyPr wrap="none" rtlCol="0">
              <a:spAutoFit/>
            </a:bodyPr>
            <a:lstStyle/>
            <a:p>
              <a:pPr algn="ctr" eaLnBrk="1" hangingPunct="1">
                <a:buFont typeface="Arial" panose="020B0604020202020204" pitchFamily="34" charset="0"/>
                <a:buNone/>
              </a:pPr>
              <a:r>
                <a:rPr lang="en-US" sz="28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Product Launch</a:t>
              </a:r>
              <a:endParaRPr 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6392" y="777069"/>
            <a:ext cx="3551532" cy="1833491"/>
          </a:xfrm>
          <a:prstGeom prst="rect">
            <a:avLst/>
          </a:prstGeom>
        </p:spPr>
      </p:pic>
      <p:sp>
        <p:nvSpPr>
          <p:cNvPr id="19" name="TextBox 33"/>
          <p:cNvSpPr txBox="1"/>
          <p:nvPr/>
        </p:nvSpPr>
        <p:spPr>
          <a:xfrm>
            <a:off x="3665855" y="4625975"/>
            <a:ext cx="4852035" cy="398780"/>
          </a:xfrm>
          <a:prstGeom prst="rect">
            <a:avLst/>
          </a:prstGeom>
          <a:noFill/>
        </p:spPr>
        <p:txBody>
          <a:bodyPr wrap="square" rtlCol="0">
            <a:spAutoFit/>
          </a:bodyPr>
          <a:lstStyle/>
          <a:p>
            <a:pPr algn="ctr"/>
            <a:r>
              <a:rPr lang="en-US" altLang="zh-CN" sz="2000" i="1" dirty="0">
                <a:solidFill>
                  <a:schemeClr val="bg1"/>
                </a:solidFill>
              </a:rPr>
              <a:t>Released on 12/6/2018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a:spLocks/>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5423646" y="2854842"/>
            <a:ext cx="4759838" cy="1107996"/>
          </a:xfrm>
          <a:prstGeom prst="rect">
            <a:avLst/>
          </a:prstGeom>
        </p:spPr>
        <p:txBody>
          <a:bodyPr wrap="square">
            <a:spAutoFit/>
          </a:bodyPr>
          <a:lstStyle/>
          <a:p>
            <a:r>
              <a:rPr lang="en-US" altLang="zh-CN" sz="6600" b="1" dirty="0">
                <a:solidFill>
                  <a:srgbClr val="3B424B"/>
                </a:solidFill>
                <a:latin typeface="微软雅黑" panose="020B0503020204020204" pitchFamily="34" charset="-122"/>
                <a:ea typeface="微软雅黑" panose="020B0503020204020204" pitchFamily="34" charset="-122"/>
              </a:rPr>
              <a:t>Testing</a:t>
            </a:r>
            <a:endParaRPr lang="zh-CN" altLang="en-US" sz="6600" b="1" dirty="0">
              <a:solidFill>
                <a:srgbClr val="3B424B"/>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06717" y="2670347"/>
              <a:ext cx="837089" cy="1569660"/>
            </a:xfrm>
            <a:prstGeom prst="rect">
              <a:avLst/>
            </a:prstGeom>
            <a:noFill/>
          </p:spPr>
          <p:txBody>
            <a:bodyPr wrap="none" rtlCol="0">
              <a:spAutoFit/>
            </a:bodyPr>
            <a:lstStyle/>
            <a:p>
              <a:r>
                <a:rPr lang="en-US" altLang="zh-CN" sz="9600" dirty="0">
                  <a:solidFill>
                    <a:schemeClr val="bg1"/>
                  </a:solidFill>
                  <a:latin typeface="Impact" panose="020B0806030902050204" pitchFamily="34" charset="0"/>
                </a:rPr>
                <a:t>3</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0897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74389" y="2416479"/>
            <a:ext cx="1955620" cy="707886"/>
          </a:xfrm>
          <a:prstGeom prst="rect">
            <a:avLst/>
          </a:prstGeom>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Indigo Identification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6010687" y="3576406"/>
            <a:ext cx="1537013" cy="707886"/>
          </a:xfrm>
          <a:prstGeom prst="rect">
            <a:avLst/>
          </a:prstGeom>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Shadow rendering</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8AC8EF7-17E4-4C06-B6B2-B3186870BD79}"/>
              </a:ext>
            </a:extLst>
          </p:cNvPr>
          <p:cNvSpPr/>
          <p:nvPr/>
        </p:nvSpPr>
        <p:spPr>
          <a:xfrm>
            <a:off x="83167" y="36086"/>
            <a:ext cx="2640155" cy="584775"/>
          </a:xfrm>
          <a:prstGeom prst="rect">
            <a:avLst/>
          </a:prstGeom>
          <a:effectLst>
            <a:reflection blurRad="6350" stA="52000" endA="300" endPos="35000" dir="5400000" sy="-100000" algn="bl" rotWithShape="0"/>
          </a:effectLst>
        </p:spPr>
        <p:txBody>
          <a:bodyPr wrap="square">
            <a:spAutoFit/>
          </a:bodyPr>
          <a:lstStyle/>
          <a:p>
            <a:pPr algn="dist"/>
            <a:r>
              <a:rPr lang="en-US" altLang="zh-CN" sz="3200" b="1" dirty="0">
                <a:solidFill>
                  <a:schemeClr val="bg1"/>
                </a:solidFill>
                <a:latin typeface="微软雅黑" panose="020B0503020204020204" pitchFamily="34" charset="-122"/>
                <a:ea typeface="微软雅黑" panose="020B0503020204020204" pitchFamily="34" charset="-122"/>
              </a:rPr>
              <a:t>3.0 Testing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4BEBC7F-D572-4866-8376-48E21530C8B5}"/>
              </a:ext>
            </a:extLst>
          </p:cNvPr>
          <p:cNvSpPr/>
          <p:nvPr/>
        </p:nvSpPr>
        <p:spPr>
          <a:xfrm>
            <a:off x="3526750" y="3539245"/>
            <a:ext cx="6006516" cy="1107996"/>
          </a:xfrm>
          <a:prstGeom prst="rect">
            <a:avLst/>
          </a:prstGeom>
          <a:noFill/>
        </p:spPr>
        <p:txBody>
          <a:bodyPr wrap="none" lIns="91440" tIns="45720" rIns="91440" bIns="45720">
            <a:spAutoFit/>
          </a:bodyPr>
          <a:lstStyle/>
          <a:p>
            <a:pPr algn="ctr"/>
            <a:r>
              <a:rPr lang="en-US" altLang="zh-CN" sz="6600" b="1" cap="none" spc="0"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rPr>
              <a:t>Software Testing</a:t>
            </a:r>
            <a:endParaRPr lang="zh-CN" altLang="en-US" sz="6600" b="1" cap="none" spc="0"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endParaRPr>
          </a:p>
        </p:txBody>
      </p:sp>
      <p:pic>
        <p:nvPicPr>
          <p:cNvPr id="15" name="图片 14">
            <a:extLst>
              <a:ext uri="{FF2B5EF4-FFF2-40B4-BE49-F238E27FC236}">
                <a16:creationId xmlns:a16="http://schemas.microsoft.com/office/drawing/2014/main" id="{B1BB237B-F134-4927-82CB-7DFD579D0977}"/>
              </a:ext>
            </a:extLst>
          </p:cNvPr>
          <p:cNvPicPr>
            <a:picLocks noChangeAspect="1"/>
          </p:cNvPicPr>
          <p:nvPr/>
        </p:nvPicPr>
        <p:blipFill rotWithShape="1">
          <a:blip r:embed="rId3">
            <a:extLst>
              <a:ext uri="{28A0092B-C50C-407E-A947-70E740481C1C}">
                <a14:useLocalDpi xmlns:a14="http://schemas.microsoft.com/office/drawing/2010/main" val="0"/>
              </a:ext>
            </a:extLst>
          </a:blip>
          <a:srcRect r="-2348" b="19012"/>
          <a:stretch/>
        </p:blipFill>
        <p:spPr>
          <a:xfrm>
            <a:off x="590558" y="2596144"/>
            <a:ext cx="2114479" cy="2230915"/>
          </a:xfrm>
          <a:prstGeom prst="rect">
            <a:avLst/>
          </a:prstGeom>
          <a:effectLst>
            <a:outerShdw blurRad="50800" dist="50800" dir="5400000" sx="7000" sy="7000" algn="ctr" rotWithShape="0">
              <a:srgbClr val="000000">
                <a:alpha val="43137"/>
              </a:srgbClr>
            </a:outerShdw>
            <a:softEdge rad="127000"/>
          </a:effectLst>
        </p:spPr>
      </p:pic>
      <p:sp>
        <p:nvSpPr>
          <p:cNvPr id="18" name="文本框 17">
            <a:extLst>
              <a:ext uri="{FF2B5EF4-FFF2-40B4-BE49-F238E27FC236}">
                <a16:creationId xmlns:a16="http://schemas.microsoft.com/office/drawing/2014/main" id="{6853859F-275F-4C93-A726-C6F16A329739}"/>
              </a:ext>
            </a:extLst>
          </p:cNvPr>
          <p:cNvSpPr txBox="1"/>
          <p:nvPr/>
        </p:nvSpPr>
        <p:spPr>
          <a:xfrm>
            <a:off x="9241167" y="4165339"/>
            <a:ext cx="2291508" cy="1551454"/>
          </a:xfrm>
          <a:prstGeom prst="rect">
            <a:avLst/>
          </a:prstGeom>
          <a:noFill/>
        </p:spPr>
        <p:txBody>
          <a:bodyPr wrap="square" rtlCol="0">
            <a:spAutoFit/>
          </a:bodyPr>
          <a:lstStyle/>
          <a:p>
            <a:endParaRPr lang="zh-CN" altLang="en-US" dirty="0"/>
          </a:p>
        </p:txBody>
      </p:sp>
      <p:sp>
        <p:nvSpPr>
          <p:cNvPr id="19" name="矩形 18">
            <a:extLst>
              <a:ext uri="{FF2B5EF4-FFF2-40B4-BE49-F238E27FC236}">
                <a16:creationId xmlns:a16="http://schemas.microsoft.com/office/drawing/2014/main" id="{D6CADEB0-040C-45BA-AD26-41FDACCE320B}"/>
              </a:ext>
            </a:extLst>
          </p:cNvPr>
          <p:cNvSpPr/>
          <p:nvPr/>
        </p:nvSpPr>
        <p:spPr>
          <a:xfrm>
            <a:off x="9578516" y="3308060"/>
            <a:ext cx="458780" cy="1323439"/>
          </a:xfrm>
          <a:prstGeom prst="rect">
            <a:avLst/>
          </a:prstGeom>
        </p:spPr>
        <p:txBody>
          <a:bodyPr wrap="none">
            <a:spAutoFit/>
          </a:bodyPr>
          <a:lstStyle/>
          <a:p>
            <a:r>
              <a:rPr lang="en-US" altLang="zh-CN"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rPr>
              <a:t>.</a:t>
            </a:r>
            <a:endParaRPr lang="zh-CN" altLang="en-US"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endParaRPr>
          </a:p>
        </p:txBody>
      </p:sp>
      <p:sp>
        <p:nvSpPr>
          <p:cNvPr id="28" name="矩形 27">
            <a:extLst>
              <a:ext uri="{FF2B5EF4-FFF2-40B4-BE49-F238E27FC236}">
                <a16:creationId xmlns:a16="http://schemas.microsoft.com/office/drawing/2014/main" id="{8CAEB6C8-DF35-46CD-BB3E-629AF0016224}"/>
              </a:ext>
            </a:extLst>
          </p:cNvPr>
          <p:cNvSpPr/>
          <p:nvPr/>
        </p:nvSpPr>
        <p:spPr>
          <a:xfrm>
            <a:off x="9951537" y="3296312"/>
            <a:ext cx="404234" cy="1346934"/>
          </a:xfrm>
          <a:prstGeom prst="rect">
            <a:avLst/>
          </a:prstGeom>
        </p:spPr>
        <p:txBody>
          <a:bodyPr wrap="square">
            <a:spAutoFit/>
          </a:bodyPr>
          <a:lstStyle/>
          <a:p>
            <a:r>
              <a:rPr lang="en-US" altLang="zh-CN"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rPr>
              <a:t>.</a:t>
            </a:r>
            <a:endParaRPr lang="zh-CN" altLang="en-US"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endParaRPr>
          </a:p>
        </p:txBody>
      </p:sp>
      <p:sp>
        <p:nvSpPr>
          <p:cNvPr id="29" name="矩形 28">
            <a:extLst>
              <a:ext uri="{FF2B5EF4-FFF2-40B4-BE49-F238E27FC236}">
                <a16:creationId xmlns:a16="http://schemas.microsoft.com/office/drawing/2014/main" id="{2A804287-49F0-4624-A0B1-FCA5B65265BC}"/>
              </a:ext>
            </a:extLst>
          </p:cNvPr>
          <p:cNvSpPr/>
          <p:nvPr/>
        </p:nvSpPr>
        <p:spPr>
          <a:xfrm>
            <a:off x="10290761" y="3316481"/>
            <a:ext cx="458780" cy="1323439"/>
          </a:xfrm>
          <a:prstGeom prst="rect">
            <a:avLst/>
          </a:prstGeom>
        </p:spPr>
        <p:txBody>
          <a:bodyPr wrap="none">
            <a:spAutoFit/>
          </a:bodyPr>
          <a:lstStyle/>
          <a:p>
            <a:r>
              <a:rPr lang="en-US" altLang="zh-CN"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rPr>
              <a:t>.</a:t>
            </a:r>
            <a:endParaRPr lang="zh-CN" altLang="en-US" sz="8000" b="1" dirty="0">
              <a:ln w="0"/>
              <a:gradFill>
                <a:gsLst>
                  <a:gs pos="25000">
                    <a:schemeClr val="accent5">
                      <a:lumMod val="50000"/>
                    </a:schemeClr>
                  </a:gs>
                  <a:gs pos="47000">
                    <a:schemeClr val="accent5"/>
                  </a:gs>
                  <a:gs pos="78000">
                    <a:schemeClr val="accent5">
                      <a:lumMod val="60000"/>
                      <a:lumOff val="40000"/>
                    </a:schemeClr>
                  </a:gs>
                </a:gsLst>
                <a:lin ang="5400000" scaled="0"/>
              </a:gradFill>
              <a:effectLst>
                <a:reflection blurRad="6350" stA="91000" endPos="9000" dir="5400000" sy="-90000" algn="bl" rotWithShape="0"/>
              </a:effectLst>
            </a:endParaRPr>
          </a:p>
        </p:txBody>
      </p:sp>
      <p:sp>
        <p:nvSpPr>
          <p:cNvPr id="22" name="圆角矩形 186">
            <a:extLst>
              <a:ext uri="{FF2B5EF4-FFF2-40B4-BE49-F238E27FC236}">
                <a16:creationId xmlns:a16="http://schemas.microsoft.com/office/drawing/2014/main" id="{0B9653D4-EFA2-45F9-A670-AD64432E00D2}"/>
              </a:ext>
            </a:extLst>
          </p:cNvPr>
          <p:cNvSpPr/>
          <p:nvPr/>
        </p:nvSpPr>
        <p:spPr>
          <a:xfrm>
            <a:off x="3312689" y="2817690"/>
            <a:ext cx="7252089" cy="672230"/>
          </a:xfrm>
          <a:prstGeom prst="roundRect">
            <a:avLst>
              <a:gd name="adj" fmla="val 42270"/>
            </a:avLst>
          </a:prstGeom>
          <a:solidFill>
            <a:schemeClr val="bg1">
              <a:lumMod val="85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grpSp>
        <p:nvGrpSpPr>
          <p:cNvPr id="24" name="组合 23">
            <a:extLst>
              <a:ext uri="{FF2B5EF4-FFF2-40B4-BE49-F238E27FC236}">
                <a16:creationId xmlns:a16="http://schemas.microsoft.com/office/drawing/2014/main" id="{2642F87A-84CA-4C13-9291-B57EF5BFA2E8}"/>
              </a:ext>
            </a:extLst>
          </p:cNvPr>
          <p:cNvGrpSpPr/>
          <p:nvPr/>
        </p:nvGrpSpPr>
        <p:grpSpPr>
          <a:xfrm>
            <a:off x="3098807" y="2779670"/>
            <a:ext cx="959980" cy="766336"/>
            <a:chOff x="899592" y="2377261"/>
            <a:chExt cx="720079" cy="574619"/>
          </a:xfrm>
          <a:effectLst>
            <a:outerShdw blurRad="50800" dist="38100" dir="2700000" algn="tl" rotWithShape="0">
              <a:prstClr val="black">
                <a:alpha val="40000"/>
              </a:prstClr>
            </a:outerShdw>
          </a:effectLst>
        </p:grpSpPr>
        <p:sp>
          <p:nvSpPr>
            <p:cNvPr id="25" name="圆角矩形 189">
              <a:extLst>
                <a:ext uri="{FF2B5EF4-FFF2-40B4-BE49-F238E27FC236}">
                  <a16:creationId xmlns:a16="http://schemas.microsoft.com/office/drawing/2014/main" id="{2BDA63C0-953A-409E-BA7A-8CA1A58FF349}"/>
                </a:ext>
              </a:extLst>
            </p:cNvPr>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itchFamily="34" charset="-122"/>
              </a:endParaRPr>
            </a:p>
          </p:txBody>
        </p:sp>
        <p:sp>
          <p:nvSpPr>
            <p:cNvPr id="26" name="圆角矩形 190">
              <a:extLst>
                <a:ext uri="{FF2B5EF4-FFF2-40B4-BE49-F238E27FC236}">
                  <a16:creationId xmlns:a16="http://schemas.microsoft.com/office/drawing/2014/main" id="{B107C661-D4B5-4151-9FDF-6B1DB81C1523}"/>
                </a:ext>
              </a:extLst>
            </p:cNvPr>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a typeface="微软雅黑" pitchFamily="34" charset="-122"/>
              </a:endParaRPr>
            </a:p>
          </p:txBody>
        </p:sp>
      </p:grpSp>
    </p:spTree>
    <p:extLst>
      <p:ext uri="{BB962C8B-B14F-4D97-AF65-F5344CB8AC3E}">
        <p14:creationId xmlns:p14="http://schemas.microsoft.com/office/powerpoint/2010/main" val="2219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63" presetClass="path" presetSubtype="0" accel="50000" decel="50000" fill="hold" nodeType="withEffect">
                                  <p:stCondLst>
                                    <p:cond delay="0"/>
                                  </p:stCondLst>
                                  <p:childTnLst>
                                    <p:animMotion origin="layout" path="M 4.16667E-7 -1.11111E-6 L 0.575 -1.11111E-6 " pathEditMode="relative" rAng="0" ptsTypes="AA">
                                      <p:cBhvr>
                                        <p:cTn id="21" dur="2000" fill="hold"/>
                                        <p:tgtEl>
                                          <p:spTgt spid="24"/>
                                        </p:tgtEl>
                                        <p:attrNameLst>
                                          <p:attrName>ppt_x</p:attrName>
                                          <p:attrName>ppt_y</p:attrName>
                                        </p:attrNameLst>
                                      </p:cBhvr>
                                      <p:rCtr x="28750" y="0"/>
                                    </p:animMotion>
                                  </p:childTnLst>
                                </p:cTn>
                              </p:par>
                            </p:childTnLst>
                          </p:cTn>
                        </p:par>
                        <p:par>
                          <p:cTn id="22" fill="hold">
                            <p:stCondLst>
                              <p:cond delay="3000"/>
                            </p:stCondLst>
                            <p:childTnLst>
                              <p:par>
                                <p:cTn id="23" presetID="10" presetClass="entr" presetSubtype="0" fill="hold" grpId="0" nodeType="afterEffect">
                                  <p:stCondLst>
                                    <p:cond delay="2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childTnLst>
                          </p:cTn>
                        </p:par>
                        <p:par>
                          <p:cTn id="26" fill="hold">
                            <p:stCondLst>
                              <p:cond delay="3500"/>
                            </p:stCondLst>
                            <p:childTnLst>
                              <p:par>
                                <p:cTn id="27" presetID="1" presetClass="entr" presetSubtype="0" fill="hold" grpId="0" nodeType="afterEffect">
                                  <p:stCondLst>
                                    <p:cond delay="50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childTnLst>
                          </p:cTn>
                        </p:par>
                        <p:par>
                          <p:cTn id="29" fill="hold">
                            <p:stCondLst>
                              <p:cond delay="4000"/>
                            </p:stCondLst>
                            <p:childTnLst>
                              <p:par>
                                <p:cTn id="30" presetID="1" presetClass="entr" presetSubtype="0" fill="hold" grpId="0" nodeType="afterEffect">
                                  <p:stCondLst>
                                    <p:cond delay="500"/>
                                  </p:stCondLst>
                                  <p:childTnLst>
                                    <p:set>
                                      <p:cBhvr>
                                        <p:cTn id="31" dur="1" fill="hold">
                                          <p:stCondLst>
                                            <p:cond delay="0"/>
                                          </p:stCondLst>
                                        </p:cTn>
                                        <p:tgtEl>
                                          <p:spTgt spid="28">
                                            <p:txEl>
                                              <p:pRg st="0" end="0"/>
                                            </p:txEl>
                                          </p:spTgt>
                                        </p:tgtEl>
                                        <p:attrNameLst>
                                          <p:attrName>style.visibility</p:attrName>
                                        </p:attrNameLst>
                                      </p:cBhvr>
                                      <p:to>
                                        <p:strVal val="visible"/>
                                      </p:to>
                                    </p:set>
                                  </p:childTnLst>
                                </p:cTn>
                              </p:par>
                            </p:childTnLst>
                          </p:cTn>
                        </p:par>
                        <p:par>
                          <p:cTn id="32" fill="hold">
                            <p:stCondLst>
                              <p:cond delay="4500"/>
                            </p:stCondLst>
                            <p:childTnLst>
                              <p:par>
                                <p:cTn id="33" presetID="1" presetClass="entr" presetSubtype="0" fill="hold" grpId="0" nodeType="afterEffect">
                                  <p:stCondLst>
                                    <p:cond delay="50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build="p" advAuto="0"/>
      <p:bldP spid="28" grpId="0" build="p" bldLvl="2" advAuto="1500"/>
      <p:bldP spid="29" grpId="0" build="p" bldLvl="3" advAuto="1500"/>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a:spLocks/>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4933617" y="2405923"/>
            <a:ext cx="6059901" cy="1938992"/>
          </a:xfrm>
          <a:prstGeom prst="rect">
            <a:avLst/>
          </a:prstGeom>
        </p:spPr>
        <p:txBody>
          <a:bodyPr wrap="square">
            <a:spAutoFit/>
          </a:bodyPr>
          <a:lstStyle/>
          <a:p>
            <a:r>
              <a:rPr lang="en-US" altLang="zh-CN" sz="6000" b="1" dirty="0">
                <a:solidFill>
                  <a:srgbClr val="3B424B"/>
                </a:solidFill>
                <a:latin typeface="微软雅黑" panose="020B0503020204020204" pitchFamily="34" charset="-122"/>
                <a:ea typeface="微软雅黑" panose="020B0503020204020204" pitchFamily="34" charset="-122"/>
              </a:rPr>
              <a:t>System Development</a:t>
            </a:r>
            <a:endParaRPr lang="zh-CN" altLang="en-US" sz="6000" b="1" dirty="0">
              <a:solidFill>
                <a:srgbClr val="3B424B"/>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06717" y="2670347"/>
              <a:ext cx="800219" cy="1569660"/>
            </a:xfrm>
            <a:prstGeom prst="rect">
              <a:avLst/>
            </a:prstGeom>
            <a:noFill/>
          </p:spPr>
          <p:txBody>
            <a:bodyPr wrap="none" rtlCol="0">
              <a:spAutoFit/>
            </a:bodyPr>
            <a:lstStyle/>
            <a:p>
              <a:r>
                <a:rPr lang="en-US" altLang="zh-CN" sz="9600" dirty="0">
                  <a:solidFill>
                    <a:schemeClr val="bg1"/>
                  </a:solidFill>
                  <a:latin typeface="Impact" panose="020B0806030902050204" pitchFamily="34" charset="0"/>
                </a:rPr>
                <a:t>4</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3081216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73FA3198-56B7-4379-AE07-0BD997CE0828}"/>
              </a:ext>
            </a:extLst>
          </p:cNvPr>
          <p:cNvSpPr/>
          <p:nvPr/>
        </p:nvSpPr>
        <p:spPr>
          <a:xfrm>
            <a:off x="359229" y="5934834"/>
            <a:ext cx="11527330" cy="994364"/>
          </a:xfrm>
          <a:prstGeom prst="trapezoid">
            <a:avLst>
              <a:gd name="adj" fmla="val 84116"/>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
          <p:cNvGrpSpPr/>
          <p:nvPr/>
        </p:nvGrpSpPr>
        <p:grpSpPr>
          <a:xfrm>
            <a:off x="6027963" y="1578847"/>
            <a:ext cx="198666" cy="4680439"/>
            <a:chOff x="5888038" y="1230313"/>
            <a:chExt cx="354013" cy="7323137"/>
          </a:xfrm>
        </p:grpSpPr>
        <p:sp>
          <p:nvSpPr>
            <p:cNvPr id="34" name="Rectangle 44"/>
            <p:cNvSpPr/>
            <p:nvPr/>
          </p:nvSpPr>
          <p:spPr bwMode="auto">
            <a:xfrm>
              <a:off x="5916613" y="1384300"/>
              <a:ext cx="300038" cy="7169150"/>
            </a:xfrm>
            <a:prstGeom prst="rect">
              <a:avLst/>
            </a:prstGeom>
            <a:gradFill>
              <a:gsLst>
                <a:gs pos="15000">
                  <a:schemeClr val="bg2"/>
                </a:gs>
                <a:gs pos="100000">
                  <a:schemeClr val="bg2">
                    <a:lumMod val="60000"/>
                    <a:lumOff val="40000"/>
                  </a:schemeClr>
                </a:gs>
              </a:gsLst>
              <a:lin ang="10800000" scaled="0"/>
            </a:gradFill>
            <a:ln>
              <a:noFill/>
            </a:ln>
          </p:spPr>
          <p:txBody>
            <a:bodyPr anchor="ctr"/>
            <a:lstStyle/>
            <a:p>
              <a:pPr algn="ctr"/>
              <a:endParaRPr>
                <a:cs typeface="+mn-ea"/>
                <a:sym typeface="+mn-lt"/>
              </a:endParaRPr>
            </a:p>
          </p:txBody>
        </p:sp>
        <p:sp>
          <p:nvSpPr>
            <p:cNvPr id="35" name="Rectangle 45"/>
            <p:cNvSpPr/>
            <p:nvPr/>
          </p:nvSpPr>
          <p:spPr bwMode="auto">
            <a:xfrm>
              <a:off x="5888038" y="1230313"/>
              <a:ext cx="354013" cy="255588"/>
            </a:xfrm>
            <a:prstGeom prst="rect">
              <a:avLst/>
            </a:prstGeom>
            <a:solidFill>
              <a:schemeClr val="tx1"/>
            </a:solidFill>
            <a:ln>
              <a:noFill/>
            </a:ln>
          </p:spPr>
          <p:txBody>
            <a:bodyPr anchor="ctr"/>
            <a:lstStyle/>
            <a:p>
              <a:pPr algn="ctr"/>
              <a:endParaRPr>
                <a:cs typeface="+mn-ea"/>
                <a:sym typeface="+mn-lt"/>
              </a:endParaRPr>
            </a:p>
          </p:txBody>
        </p:sp>
      </p:grpSp>
      <p:sp>
        <p:nvSpPr>
          <p:cNvPr id="31" name="Freeform: Shape 38"/>
          <p:cNvSpPr/>
          <p:nvPr/>
        </p:nvSpPr>
        <p:spPr bwMode="auto">
          <a:xfrm>
            <a:off x="4466561" y="2317604"/>
            <a:ext cx="2148803" cy="905485"/>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FF4D60"/>
          </a:solidFill>
          <a:ln>
            <a:noFill/>
          </a:ln>
        </p:spPr>
        <p:txBody>
          <a:bodyPr anchor="ctr"/>
          <a:lstStyle/>
          <a:p>
            <a:pPr algn="ctr"/>
            <a:endParaRPr sz="1400" dirty="0">
              <a:cs typeface="+mn-ea"/>
              <a:sym typeface="+mn-lt"/>
            </a:endParaRPr>
          </a:p>
        </p:txBody>
      </p:sp>
      <p:sp>
        <p:nvSpPr>
          <p:cNvPr id="36" name="矩形 35"/>
          <p:cNvSpPr/>
          <p:nvPr/>
        </p:nvSpPr>
        <p:spPr>
          <a:xfrm>
            <a:off x="4574389" y="2416481"/>
            <a:ext cx="1933145" cy="707886"/>
          </a:xfrm>
          <a:prstGeom prst="rect">
            <a:avLst/>
          </a:prstGeom>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Indigo Identification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0238D42-0565-431D-9955-5BFDE2C6F4FC}"/>
              </a:ext>
            </a:extLst>
          </p:cNvPr>
          <p:cNvGrpSpPr/>
          <p:nvPr/>
        </p:nvGrpSpPr>
        <p:grpSpPr>
          <a:xfrm>
            <a:off x="5705305" y="3478124"/>
            <a:ext cx="2147778" cy="905485"/>
            <a:chOff x="5705305" y="3478124"/>
            <a:chExt cx="2147778" cy="905485"/>
          </a:xfrm>
        </p:grpSpPr>
        <p:sp>
          <p:nvSpPr>
            <p:cNvPr id="32" name="Freeform: Shape 36"/>
            <p:cNvSpPr/>
            <p:nvPr/>
          </p:nvSpPr>
          <p:spPr bwMode="auto">
            <a:xfrm>
              <a:off x="5705305" y="3478124"/>
              <a:ext cx="2147778" cy="905485"/>
            </a:xfrm>
            <a:custGeom>
              <a:avLst/>
              <a:gdLst>
                <a:gd name="T0" fmla="*/ 1282 w 1282"/>
                <a:gd name="T1" fmla="*/ 311 h 341"/>
                <a:gd name="T2" fmla="*/ 1252 w 1282"/>
                <a:gd name="T3" fmla="*/ 341 h 341"/>
                <a:gd name="T4" fmla="*/ 30 w 1282"/>
                <a:gd name="T5" fmla="*/ 341 h 341"/>
                <a:gd name="T6" fmla="*/ 0 w 1282"/>
                <a:gd name="T7" fmla="*/ 311 h 341"/>
                <a:gd name="T8" fmla="*/ 0 w 1282"/>
                <a:gd name="T9" fmla="*/ 30 h 341"/>
                <a:gd name="T10" fmla="*/ 30 w 1282"/>
                <a:gd name="T11" fmla="*/ 0 h 341"/>
                <a:gd name="T12" fmla="*/ 1252 w 1282"/>
                <a:gd name="T13" fmla="*/ 0 h 341"/>
                <a:gd name="T14" fmla="*/ 1282 w 1282"/>
                <a:gd name="T15" fmla="*/ 30 h 341"/>
                <a:gd name="T16" fmla="*/ 1282 w 1282"/>
                <a:gd name="T17" fmla="*/ 31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2" h="341">
                  <a:moveTo>
                    <a:pt x="1282" y="311"/>
                  </a:moveTo>
                  <a:cubicBezTo>
                    <a:pt x="1282" y="327"/>
                    <a:pt x="1268" y="341"/>
                    <a:pt x="1252" y="341"/>
                  </a:cubicBezTo>
                  <a:cubicBezTo>
                    <a:pt x="30" y="341"/>
                    <a:pt x="30" y="341"/>
                    <a:pt x="30" y="341"/>
                  </a:cubicBezTo>
                  <a:cubicBezTo>
                    <a:pt x="13" y="341"/>
                    <a:pt x="0" y="327"/>
                    <a:pt x="0" y="311"/>
                  </a:cubicBezTo>
                  <a:cubicBezTo>
                    <a:pt x="0" y="30"/>
                    <a:pt x="0" y="30"/>
                    <a:pt x="0" y="30"/>
                  </a:cubicBezTo>
                  <a:cubicBezTo>
                    <a:pt x="0" y="13"/>
                    <a:pt x="13" y="0"/>
                    <a:pt x="30" y="0"/>
                  </a:cubicBezTo>
                  <a:cubicBezTo>
                    <a:pt x="1252" y="0"/>
                    <a:pt x="1252" y="0"/>
                    <a:pt x="1252" y="0"/>
                  </a:cubicBezTo>
                  <a:cubicBezTo>
                    <a:pt x="1268" y="0"/>
                    <a:pt x="1282" y="13"/>
                    <a:pt x="1282" y="30"/>
                  </a:cubicBezTo>
                  <a:lnTo>
                    <a:pt x="1282" y="311"/>
                  </a:lnTo>
                  <a:close/>
                </a:path>
              </a:pathLst>
            </a:custGeom>
            <a:solidFill>
              <a:srgbClr val="FF4D60"/>
            </a:solidFill>
            <a:ln>
              <a:noFill/>
            </a:ln>
          </p:spPr>
          <p:txBody>
            <a:bodyPr anchor="ctr"/>
            <a:lstStyle/>
            <a:p>
              <a:pPr algn="ctr"/>
              <a:endParaRPr sz="1400" dirty="0">
                <a:cs typeface="+mn-ea"/>
                <a:sym typeface="+mn-lt"/>
              </a:endParaRPr>
            </a:p>
          </p:txBody>
        </p:sp>
        <p:sp>
          <p:nvSpPr>
            <p:cNvPr id="37" name="矩形 36"/>
            <p:cNvSpPr/>
            <p:nvPr/>
          </p:nvSpPr>
          <p:spPr>
            <a:xfrm>
              <a:off x="6010687" y="3576406"/>
              <a:ext cx="1537013" cy="707886"/>
            </a:xfrm>
            <a:prstGeom prst="rect">
              <a:avLst/>
            </a:prstGeom>
          </p:spPr>
          <p:txBody>
            <a:bodyPr wrap="squar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Shadow rendering</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7" name="矩形 16">
            <a:extLst>
              <a:ext uri="{FF2B5EF4-FFF2-40B4-BE49-F238E27FC236}">
                <a16:creationId xmlns:a16="http://schemas.microsoft.com/office/drawing/2014/main" id="{48AC8EF7-17E4-4C06-B6B2-B3186870BD79}"/>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4.0 Core algorithm </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025" name="Picture 1" descr="D:\QQ\294103703\Image\Group\NG@2OWBZ{G_17M{C~8Z7Z%V.jpg">
            <a:extLst>
              <a:ext uri="{FF2B5EF4-FFF2-40B4-BE49-F238E27FC236}">
                <a16:creationId xmlns:a16="http://schemas.microsoft.com/office/drawing/2014/main" id="{AD3E4535-A739-4E07-A3CA-9CC41B5811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981731" y="1622239"/>
            <a:ext cx="3077480" cy="230811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67AEDA7B-6C0D-4739-88A8-D1BF367D6A18}"/>
              </a:ext>
            </a:extLst>
          </p:cNvPr>
          <p:cNvPicPr>
            <a:picLocks noChangeAspect="1"/>
          </p:cNvPicPr>
          <p:nvPr/>
        </p:nvPicPr>
        <p:blipFill>
          <a:blip r:embed="rId4"/>
          <a:stretch>
            <a:fillRect/>
          </a:stretch>
        </p:blipFill>
        <p:spPr>
          <a:xfrm>
            <a:off x="8166453" y="2804314"/>
            <a:ext cx="3562171" cy="235490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9677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1000"/>
                                        <p:tgtEl>
                                          <p:spTgt spid="3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2575F8-BEB6-431A-8E83-681569955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3827" y="1099457"/>
            <a:ext cx="4659086" cy="46590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图片 8">
            <a:extLst>
              <a:ext uri="{FF2B5EF4-FFF2-40B4-BE49-F238E27FC236}">
                <a16:creationId xmlns:a16="http://schemas.microsoft.com/office/drawing/2014/main" id="{5FFEC143-8727-483E-B7F6-47070D51E6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3827" y="1099457"/>
            <a:ext cx="4659086" cy="4659086"/>
          </a:xfrm>
          <a:prstGeom prst="rect">
            <a:avLst/>
          </a:prstGeom>
        </p:spPr>
      </p:pic>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4.1 Indigo identification</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05C2EE90-8127-4DE7-AE6D-5E393EB9543D}"/>
              </a:ext>
            </a:extLst>
          </p:cNvPr>
          <p:cNvGrpSpPr/>
          <p:nvPr/>
        </p:nvGrpSpPr>
        <p:grpSpPr>
          <a:xfrm>
            <a:off x="1226390" y="2246847"/>
            <a:ext cx="4480394" cy="840306"/>
            <a:chOff x="6537118" y="2643057"/>
            <a:chExt cx="4480394" cy="840306"/>
          </a:xfrm>
        </p:grpSpPr>
        <p:sp>
          <p:nvSpPr>
            <p:cNvPr id="40" name="Rectangle 43">
              <a:extLst>
                <a:ext uri="{FF2B5EF4-FFF2-40B4-BE49-F238E27FC236}">
                  <a16:creationId xmlns:a16="http://schemas.microsoft.com/office/drawing/2014/main" id="{5FDD67CF-ADBE-4F65-B73D-506CD8FCCA2B}"/>
                </a:ext>
              </a:extLst>
            </p:cNvPr>
            <p:cNvSpPr>
              <a:spLocks/>
            </p:cNvSpPr>
            <p:nvPr/>
          </p:nvSpPr>
          <p:spPr bwMode="auto">
            <a:xfrm>
              <a:off x="6543799" y="3076713"/>
              <a:ext cx="4128118" cy="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1500" b="1" spc="600" dirty="0">
                  <a:solidFill>
                    <a:srgbClr val="3B424B"/>
                  </a:solidFill>
                  <a:ea typeface="Montserrat" charset="0"/>
                  <a:cs typeface="Montserrat" charset="0"/>
                  <a:sym typeface="Bebas Neue" charset="0"/>
                </a:rPr>
                <a:t>Presentation in Color Cube</a:t>
              </a:r>
            </a:p>
          </p:txBody>
        </p:sp>
        <p:sp>
          <p:nvSpPr>
            <p:cNvPr id="42" name="Rectangle 44">
              <a:extLst>
                <a:ext uri="{FF2B5EF4-FFF2-40B4-BE49-F238E27FC236}">
                  <a16:creationId xmlns:a16="http://schemas.microsoft.com/office/drawing/2014/main" id="{4CA5AFD5-7AEA-4925-B08E-CAF0331FEEAE}"/>
                </a:ext>
              </a:extLst>
            </p:cNvPr>
            <p:cNvSpPr>
              <a:spLocks/>
            </p:cNvSpPr>
            <p:nvPr/>
          </p:nvSpPr>
          <p:spPr bwMode="auto">
            <a:xfrm>
              <a:off x="6537118" y="2643057"/>
              <a:ext cx="4480394"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1. Function design</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grpSp>
      <p:sp>
        <p:nvSpPr>
          <p:cNvPr id="43" name="Text Box 44">
            <a:extLst>
              <a:ext uri="{FF2B5EF4-FFF2-40B4-BE49-F238E27FC236}">
                <a16:creationId xmlns:a16="http://schemas.microsoft.com/office/drawing/2014/main" id="{CCBBC70A-491D-4386-A5C0-969BC2219C9C}"/>
              </a:ext>
            </a:extLst>
          </p:cNvPr>
          <p:cNvSpPr txBox="1">
            <a:spLocks noChangeArrowheads="1"/>
          </p:cNvSpPr>
          <p:nvPr/>
        </p:nvSpPr>
        <p:spPr bwMode="auto">
          <a:xfrm>
            <a:off x="1133920" y="3279908"/>
            <a:ext cx="4716411" cy="1839863"/>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Design a function to identify the degree to which a pixel is blue, in the form of: (color value of pixel is (</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colorb,colorg,colora</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then f()=a*</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colorb+b</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colorg+c</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colorr,a,b,c</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are undetermined coefficients), and the empirical value obtained by repeated tests in various environments is as follows: (f()=8*colorb-1*colorg-12*</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colorr</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with a threshold of 100. When f() is greater than that it identifies a blue point and marks it as a yellow point.</a:t>
            </a:r>
            <a:endPar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44" name="Rectangle 44">
            <a:extLst>
              <a:ext uri="{FF2B5EF4-FFF2-40B4-BE49-F238E27FC236}">
                <a16:creationId xmlns:a16="http://schemas.microsoft.com/office/drawing/2014/main" id="{3AEE0794-66D2-4B71-8D99-48CE746AE9F8}"/>
              </a:ext>
            </a:extLst>
          </p:cNvPr>
          <p:cNvSpPr>
            <a:spLocks/>
          </p:cNvSpPr>
          <p:nvPr/>
        </p:nvSpPr>
        <p:spPr bwMode="auto">
          <a:xfrm>
            <a:off x="7115175" y="5120675"/>
            <a:ext cx="3954609"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Color         Cube</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12" name="任意多边形: 形状 11">
            <a:extLst>
              <a:ext uri="{FF2B5EF4-FFF2-40B4-BE49-F238E27FC236}">
                <a16:creationId xmlns:a16="http://schemas.microsoft.com/office/drawing/2014/main" id="{8DD76700-5B6D-49C0-827C-20982D869D00}"/>
              </a:ext>
            </a:extLst>
          </p:cNvPr>
          <p:cNvSpPr/>
          <p:nvPr/>
        </p:nvSpPr>
        <p:spPr>
          <a:xfrm>
            <a:off x="5045540" y="1317712"/>
            <a:ext cx="2024743" cy="555172"/>
          </a:xfrm>
          <a:custGeom>
            <a:avLst/>
            <a:gdLst>
              <a:gd name="connsiteX0" fmla="*/ 0 w 2024743"/>
              <a:gd name="connsiteY0" fmla="*/ 0 h 555172"/>
              <a:gd name="connsiteX1" fmla="*/ 1349828 w 2024743"/>
              <a:gd name="connsiteY1" fmla="*/ 0 h 555172"/>
              <a:gd name="connsiteX2" fmla="*/ 2013857 w 2024743"/>
              <a:gd name="connsiteY2" fmla="*/ 533400 h 555172"/>
              <a:gd name="connsiteX3" fmla="*/ 2024743 w 2024743"/>
              <a:gd name="connsiteY3" fmla="*/ 555172 h 555172"/>
            </a:gdLst>
            <a:ahLst/>
            <a:cxnLst>
              <a:cxn ang="0">
                <a:pos x="connsiteX0" y="connsiteY0"/>
              </a:cxn>
              <a:cxn ang="0">
                <a:pos x="connsiteX1" y="connsiteY1"/>
              </a:cxn>
              <a:cxn ang="0">
                <a:pos x="connsiteX2" y="connsiteY2"/>
              </a:cxn>
              <a:cxn ang="0">
                <a:pos x="connsiteX3" y="connsiteY3"/>
              </a:cxn>
            </a:cxnLst>
            <a:rect l="l" t="t" r="r" b="b"/>
            <a:pathLst>
              <a:path w="2024743" h="555172">
                <a:moveTo>
                  <a:pt x="0" y="0"/>
                </a:moveTo>
                <a:lnTo>
                  <a:pt x="1349828" y="0"/>
                </a:lnTo>
                <a:lnTo>
                  <a:pt x="2013857" y="533400"/>
                </a:lnTo>
                <a:lnTo>
                  <a:pt x="2024743" y="555172"/>
                </a:lnTo>
              </a:path>
            </a:pathLst>
          </a:cu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Rectangle 44">
            <a:extLst>
              <a:ext uri="{FF2B5EF4-FFF2-40B4-BE49-F238E27FC236}">
                <a16:creationId xmlns:a16="http://schemas.microsoft.com/office/drawing/2014/main" id="{F5CAD545-8350-4858-B242-24047C2B3DDC}"/>
              </a:ext>
            </a:extLst>
          </p:cNvPr>
          <p:cNvSpPr>
            <a:spLocks/>
          </p:cNvSpPr>
          <p:nvPr/>
        </p:nvSpPr>
        <p:spPr bwMode="auto">
          <a:xfrm>
            <a:off x="1233071" y="1087127"/>
            <a:ext cx="3888309"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f()=</a:t>
            </a:r>
            <a:r>
              <a:rPr lang="it-IT"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?*b+?*g+?*r</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47" name="Rectangle 44">
            <a:extLst>
              <a:ext uri="{FF2B5EF4-FFF2-40B4-BE49-F238E27FC236}">
                <a16:creationId xmlns:a16="http://schemas.microsoft.com/office/drawing/2014/main" id="{5BE141B7-86D7-4BB4-BA9A-BE1E8654CFD3}"/>
              </a:ext>
            </a:extLst>
          </p:cNvPr>
          <p:cNvSpPr>
            <a:spLocks/>
          </p:cNvSpPr>
          <p:nvPr/>
        </p:nvSpPr>
        <p:spPr bwMode="auto">
          <a:xfrm>
            <a:off x="9050305" y="1262049"/>
            <a:ext cx="312586"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b</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48" name="Rectangle 44">
            <a:extLst>
              <a:ext uri="{FF2B5EF4-FFF2-40B4-BE49-F238E27FC236}">
                <a16:creationId xmlns:a16="http://schemas.microsoft.com/office/drawing/2014/main" id="{DA72AFBF-E83C-4824-A8D3-CF986E67159A}"/>
              </a:ext>
            </a:extLst>
          </p:cNvPr>
          <p:cNvSpPr>
            <a:spLocks/>
          </p:cNvSpPr>
          <p:nvPr/>
        </p:nvSpPr>
        <p:spPr bwMode="auto">
          <a:xfrm>
            <a:off x="7176032" y="4120519"/>
            <a:ext cx="213200"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r</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49" name="Rectangle 44">
            <a:extLst>
              <a:ext uri="{FF2B5EF4-FFF2-40B4-BE49-F238E27FC236}">
                <a16:creationId xmlns:a16="http://schemas.microsoft.com/office/drawing/2014/main" id="{EF66D31B-7E5E-416E-B08F-F1ECFF158C50}"/>
              </a:ext>
            </a:extLst>
          </p:cNvPr>
          <p:cNvSpPr>
            <a:spLocks/>
          </p:cNvSpPr>
          <p:nvPr/>
        </p:nvSpPr>
        <p:spPr bwMode="auto">
          <a:xfrm>
            <a:off x="10913491" y="4146108"/>
            <a:ext cx="312586"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g</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50" name="Rectangle 44">
            <a:extLst>
              <a:ext uri="{FF2B5EF4-FFF2-40B4-BE49-F238E27FC236}">
                <a16:creationId xmlns:a16="http://schemas.microsoft.com/office/drawing/2014/main" id="{948FF35A-D064-4963-ADD8-B008537350B1}"/>
              </a:ext>
            </a:extLst>
          </p:cNvPr>
          <p:cNvSpPr>
            <a:spLocks/>
          </p:cNvSpPr>
          <p:nvPr/>
        </p:nvSpPr>
        <p:spPr bwMode="auto">
          <a:xfrm>
            <a:off x="1233071" y="1095935"/>
            <a:ext cx="3579506"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f()=</a:t>
            </a:r>
            <a:r>
              <a:rPr lang="it-IT"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8*b-g-12*r</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18" name="组合 17">
            <a:extLst>
              <a:ext uri="{FF2B5EF4-FFF2-40B4-BE49-F238E27FC236}">
                <a16:creationId xmlns:a16="http://schemas.microsoft.com/office/drawing/2014/main" id="{FBFDDEC9-8F03-4CD0-971E-7C13C6D91E1A}"/>
              </a:ext>
            </a:extLst>
          </p:cNvPr>
          <p:cNvGrpSpPr/>
          <p:nvPr/>
        </p:nvGrpSpPr>
        <p:grpSpPr>
          <a:xfrm>
            <a:off x="9436761" y="1364611"/>
            <a:ext cx="1851417" cy="609171"/>
            <a:chOff x="9436761" y="1364611"/>
            <a:chExt cx="1851417" cy="609171"/>
          </a:xfrm>
        </p:grpSpPr>
        <p:sp>
          <p:nvSpPr>
            <p:cNvPr id="51" name="任意多边形: 形状 50">
              <a:extLst>
                <a:ext uri="{FF2B5EF4-FFF2-40B4-BE49-F238E27FC236}">
                  <a16:creationId xmlns:a16="http://schemas.microsoft.com/office/drawing/2014/main" id="{9E50A7B7-F448-4B59-AA44-9FCF200964C8}"/>
                </a:ext>
              </a:extLst>
            </p:cNvPr>
            <p:cNvSpPr/>
            <p:nvPr/>
          </p:nvSpPr>
          <p:spPr>
            <a:xfrm flipH="1">
              <a:off x="9436761" y="1640533"/>
              <a:ext cx="568604" cy="333249"/>
            </a:xfrm>
            <a:custGeom>
              <a:avLst/>
              <a:gdLst>
                <a:gd name="connsiteX0" fmla="*/ 0 w 2024743"/>
                <a:gd name="connsiteY0" fmla="*/ 0 h 555172"/>
                <a:gd name="connsiteX1" fmla="*/ 1349828 w 2024743"/>
                <a:gd name="connsiteY1" fmla="*/ 0 h 555172"/>
                <a:gd name="connsiteX2" fmla="*/ 2013857 w 2024743"/>
                <a:gd name="connsiteY2" fmla="*/ 533400 h 555172"/>
                <a:gd name="connsiteX3" fmla="*/ 2024743 w 2024743"/>
                <a:gd name="connsiteY3" fmla="*/ 555172 h 555172"/>
              </a:gdLst>
              <a:ahLst/>
              <a:cxnLst>
                <a:cxn ang="0">
                  <a:pos x="connsiteX0" y="connsiteY0"/>
                </a:cxn>
                <a:cxn ang="0">
                  <a:pos x="connsiteX1" y="connsiteY1"/>
                </a:cxn>
                <a:cxn ang="0">
                  <a:pos x="connsiteX2" y="connsiteY2"/>
                </a:cxn>
                <a:cxn ang="0">
                  <a:pos x="connsiteX3" y="connsiteY3"/>
                </a:cxn>
              </a:cxnLst>
              <a:rect l="l" t="t" r="r" b="b"/>
              <a:pathLst>
                <a:path w="2024743" h="555172">
                  <a:moveTo>
                    <a:pt x="0" y="0"/>
                  </a:moveTo>
                  <a:lnTo>
                    <a:pt x="1349828" y="0"/>
                  </a:lnTo>
                  <a:lnTo>
                    <a:pt x="2013857" y="533400"/>
                  </a:lnTo>
                  <a:lnTo>
                    <a:pt x="2024743" y="555172"/>
                  </a:lnTo>
                </a:path>
              </a:pathLst>
            </a:cu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44">
              <a:extLst>
                <a:ext uri="{FF2B5EF4-FFF2-40B4-BE49-F238E27FC236}">
                  <a16:creationId xmlns:a16="http://schemas.microsoft.com/office/drawing/2014/main" id="{BCDC8F8C-102A-4E7D-846A-879A5E12DD79}"/>
                </a:ext>
              </a:extLst>
            </p:cNvPr>
            <p:cNvSpPr>
              <a:spLocks/>
            </p:cNvSpPr>
            <p:nvPr/>
          </p:nvSpPr>
          <p:spPr bwMode="auto">
            <a:xfrm>
              <a:off x="10052262" y="1364611"/>
              <a:ext cx="1235916"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28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Blue</a:t>
              </a:r>
              <a:r>
                <a:rPr lang="zh-CN" altLang="en-US" sz="2800" b="1" spc="300" dirty="0">
                  <a:solidFill>
                    <a:srgbClr val="00B050"/>
                  </a:solidFill>
                  <a:latin typeface="微软雅黑" panose="020B0503020204020204" pitchFamily="34" charset="-122"/>
                  <a:ea typeface="微软雅黑" panose="020B0503020204020204" pitchFamily="34" charset="-122"/>
                  <a:cs typeface="Montserrat" charset="0"/>
                  <a:sym typeface="Bebas Neue" charset="0"/>
                </a:rPr>
                <a:t>√</a:t>
              </a:r>
              <a:endParaRPr lang="en-US" sz="2800" b="1" spc="300" dirty="0">
                <a:solidFill>
                  <a:srgbClr val="00B050"/>
                </a:solidFill>
                <a:latin typeface="微软雅黑" panose="020B0503020204020204" pitchFamily="34" charset="-122"/>
                <a:ea typeface="微软雅黑" panose="020B0503020204020204" pitchFamily="34" charset="-122"/>
                <a:cs typeface="Montserrat" charset="0"/>
                <a:sym typeface="Bebas Neue" charset="0"/>
              </a:endParaRPr>
            </a:p>
          </p:txBody>
        </p:sp>
      </p:grpSp>
      <p:grpSp>
        <p:nvGrpSpPr>
          <p:cNvPr id="54" name="组合 53">
            <a:extLst>
              <a:ext uri="{FF2B5EF4-FFF2-40B4-BE49-F238E27FC236}">
                <a16:creationId xmlns:a16="http://schemas.microsoft.com/office/drawing/2014/main" id="{4C3FBEEA-6B82-4811-B714-D41064A15762}"/>
              </a:ext>
            </a:extLst>
          </p:cNvPr>
          <p:cNvGrpSpPr/>
          <p:nvPr/>
        </p:nvGrpSpPr>
        <p:grpSpPr>
          <a:xfrm>
            <a:off x="6842046" y="4459275"/>
            <a:ext cx="1258358" cy="686649"/>
            <a:chOff x="9707433" y="1067144"/>
            <a:chExt cx="1258358" cy="686649"/>
          </a:xfrm>
        </p:grpSpPr>
        <p:sp>
          <p:nvSpPr>
            <p:cNvPr id="55" name="任意多边形: 形状 54">
              <a:extLst>
                <a:ext uri="{FF2B5EF4-FFF2-40B4-BE49-F238E27FC236}">
                  <a16:creationId xmlns:a16="http://schemas.microsoft.com/office/drawing/2014/main" id="{6F3264F5-1584-43B0-98B5-A73E2076E0FD}"/>
                </a:ext>
              </a:extLst>
            </p:cNvPr>
            <p:cNvSpPr/>
            <p:nvPr/>
          </p:nvSpPr>
          <p:spPr>
            <a:xfrm flipH="1">
              <a:off x="10272486" y="1067144"/>
              <a:ext cx="568604" cy="333249"/>
            </a:xfrm>
            <a:custGeom>
              <a:avLst/>
              <a:gdLst>
                <a:gd name="connsiteX0" fmla="*/ 0 w 2024743"/>
                <a:gd name="connsiteY0" fmla="*/ 0 h 555172"/>
                <a:gd name="connsiteX1" fmla="*/ 1349828 w 2024743"/>
                <a:gd name="connsiteY1" fmla="*/ 0 h 555172"/>
                <a:gd name="connsiteX2" fmla="*/ 2013857 w 2024743"/>
                <a:gd name="connsiteY2" fmla="*/ 533400 h 555172"/>
                <a:gd name="connsiteX3" fmla="*/ 2024743 w 2024743"/>
                <a:gd name="connsiteY3" fmla="*/ 555172 h 555172"/>
              </a:gdLst>
              <a:ahLst/>
              <a:cxnLst>
                <a:cxn ang="0">
                  <a:pos x="connsiteX0" y="connsiteY0"/>
                </a:cxn>
                <a:cxn ang="0">
                  <a:pos x="connsiteX1" y="connsiteY1"/>
                </a:cxn>
                <a:cxn ang="0">
                  <a:pos x="connsiteX2" y="connsiteY2"/>
                </a:cxn>
                <a:cxn ang="0">
                  <a:pos x="connsiteX3" y="connsiteY3"/>
                </a:cxn>
              </a:cxnLst>
              <a:rect l="l" t="t" r="r" b="b"/>
              <a:pathLst>
                <a:path w="2024743" h="555172">
                  <a:moveTo>
                    <a:pt x="0" y="0"/>
                  </a:moveTo>
                  <a:lnTo>
                    <a:pt x="1349828" y="0"/>
                  </a:lnTo>
                  <a:lnTo>
                    <a:pt x="2013857" y="533400"/>
                  </a:lnTo>
                  <a:lnTo>
                    <a:pt x="2024743" y="555172"/>
                  </a:lnTo>
                </a:path>
              </a:pathLst>
            </a:cu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Rectangle 44">
              <a:extLst>
                <a:ext uri="{FF2B5EF4-FFF2-40B4-BE49-F238E27FC236}">
                  <a16:creationId xmlns:a16="http://schemas.microsoft.com/office/drawing/2014/main" id="{7D94ECA9-96C1-48EE-A592-6B90497DAA62}"/>
                </a:ext>
              </a:extLst>
            </p:cNvPr>
            <p:cNvSpPr>
              <a:spLocks/>
            </p:cNvSpPr>
            <p:nvPr/>
          </p:nvSpPr>
          <p:spPr bwMode="auto">
            <a:xfrm>
              <a:off x="9707433" y="1312454"/>
              <a:ext cx="1258358" cy="44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28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Blue</a:t>
              </a:r>
              <a:r>
                <a:rPr lang="en-US" altLang="zh-CN" sz="2800" b="1" spc="300" dirty="0">
                  <a:solidFill>
                    <a:srgbClr val="FF0000"/>
                  </a:solidFill>
                  <a:latin typeface="微软雅黑" panose="020B0503020204020204" pitchFamily="34" charset="-122"/>
                  <a:ea typeface="微软雅黑" panose="020B0503020204020204" pitchFamily="34" charset="-122"/>
                  <a:cs typeface="Montserrat" charset="0"/>
                  <a:sym typeface="Bebas Neue" charset="0"/>
                </a:rPr>
                <a:t>×</a:t>
              </a:r>
              <a:endParaRPr lang="en-US" sz="2800" b="1" spc="300" dirty="0">
                <a:solidFill>
                  <a:srgbClr val="FF0000"/>
                </a:solidFill>
                <a:latin typeface="微软雅黑" panose="020B0503020204020204" pitchFamily="34" charset="-122"/>
                <a:ea typeface="微软雅黑" panose="020B0503020204020204" pitchFamily="34" charset="-122"/>
                <a:cs typeface="Montserrat" charset="0"/>
                <a:sym typeface="Bebas Neue" charset="0"/>
              </a:endParaRPr>
            </a:p>
          </p:txBody>
        </p:sp>
      </p:grpSp>
      <p:sp>
        <p:nvSpPr>
          <p:cNvPr id="57" name="Rectangle 44">
            <a:extLst>
              <a:ext uri="{FF2B5EF4-FFF2-40B4-BE49-F238E27FC236}">
                <a16:creationId xmlns:a16="http://schemas.microsoft.com/office/drawing/2014/main" id="{03008DCF-3C95-497F-91CB-2FED60D7CC64}"/>
              </a:ext>
            </a:extLst>
          </p:cNvPr>
          <p:cNvSpPr>
            <a:spLocks/>
          </p:cNvSpPr>
          <p:nvPr/>
        </p:nvSpPr>
        <p:spPr bwMode="auto">
          <a:xfrm>
            <a:off x="4106659" y="1513264"/>
            <a:ext cx="1458733"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&gt;</a:t>
            </a:r>
            <a:r>
              <a:rPr lang="en-US" sz="3200" b="1" spc="300" dirty="0">
                <a:solidFill>
                  <a:srgbClr val="FFC000"/>
                </a:solidFill>
                <a:latin typeface="微软雅黑" panose="020B0503020204020204" pitchFamily="34" charset="-122"/>
                <a:ea typeface="微软雅黑" panose="020B0503020204020204" pitchFamily="34" charset="-122"/>
                <a:cs typeface="Montserrat" charset="0"/>
                <a:sym typeface="Bebas Neue" charset="0"/>
              </a:rPr>
              <a:t>100?</a:t>
            </a:r>
          </a:p>
        </p:txBody>
      </p:sp>
    </p:spTree>
    <p:extLst>
      <p:ext uri="{BB962C8B-B14F-4D97-AF65-F5344CB8AC3E}">
        <p14:creationId xmlns:p14="http://schemas.microsoft.com/office/powerpoint/2010/main" val="25608971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1000"/>
                            </p:stCondLst>
                            <p:childTnLst>
                              <p:par>
                                <p:cTn id="18" presetID="22" presetClass="exit" presetSubtype="4" fill="hold" grpId="0" nodeType="afterEffect">
                                  <p:stCondLst>
                                    <p:cond delay="0"/>
                                  </p:stCondLst>
                                  <p:childTnLst>
                                    <p:animEffect transition="out" filter="wipe(down)">
                                      <p:cBhvr>
                                        <p:cTn id="19" dur="500"/>
                                        <p:tgtEl>
                                          <p:spTgt spid="45"/>
                                        </p:tgtEl>
                                      </p:cBhvr>
                                    </p:animEffect>
                                    <p:set>
                                      <p:cBhvr>
                                        <p:cTn id="20" dur="1" fill="hold">
                                          <p:stCondLst>
                                            <p:cond delay="499"/>
                                          </p:stCondLst>
                                        </p:cTn>
                                        <p:tgtEl>
                                          <p:spTgt spid="45"/>
                                        </p:tgtEl>
                                        <p:attrNameLst>
                                          <p:attrName>style.visibility</p:attrName>
                                        </p:attrNameLst>
                                      </p:cBhvr>
                                      <p:to>
                                        <p:strVal val="hidden"/>
                                      </p:to>
                                    </p:se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500"/>
                                        <p:tgtEl>
                                          <p:spTgt spid="5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par>
                          <p:cTn id="29" fill="hold">
                            <p:stCondLst>
                              <p:cond delay="2500"/>
                            </p:stCondLst>
                            <p:childTnLst>
                              <p:par>
                                <p:cTn id="30" presetID="22" presetClass="entr" presetSubtype="8" fill="hold" nodeType="after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par>
                          <p:cTn id="33" fill="hold">
                            <p:stCondLst>
                              <p:cond delay="3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5" grpId="0"/>
      <p:bldP spid="45" grpId="1"/>
      <p:bldP spid="50"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4.1 Indigo identification</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05C2EE90-8127-4DE7-AE6D-5E393EB9543D}"/>
              </a:ext>
            </a:extLst>
          </p:cNvPr>
          <p:cNvGrpSpPr/>
          <p:nvPr/>
        </p:nvGrpSpPr>
        <p:grpSpPr>
          <a:xfrm>
            <a:off x="1226390" y="2246847"/>
            <a:ext cx="4295663" cy="840306"/>
            <a:chOff x="6537118" y="2643057"/>
            <a:chExt cx="4295663" cy="840306"/>
          </a:xfrm>
        </p:grpSpPr>
        <p:sp>
          <p:nvSpPr>
            <p:cNvPr id="40" name="Rectangle 43">
              <a:extLst>
                <a:ext uri="{FF2B5EF4-FFF2-40B4-BE49-F238E27FC236}">
                  <a16:creationId xmlns:a16="http://schemas.microsoft.com/office/drawing/2014/main" id="{5FDD67CF-ADBE-4F65-B73D-506CD8FCCA2B}"/>
                </a:ext>
              </a:extLst>
            </p:cNvPr>
            <p:cNvSpPr>
              <a:spLocks/>
            </p:cNvSpPr>
            <p:nvPr/>
          </p:nvSpPr>
          <p:spPr bwMode="auto">
            <a:xfrm>
              <a:off x="6543799" y="3076713"/>
              <a:ext cx="2623732" cy="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1500" b="1" spc="600" dirty="0">
                  <a:solidFill>
                    <a:srgbClr val="3B424B"/>
                  </a:solidFill>
                  <a:ea typeface="Montserrat" charset="0"/>
                  <a:cs typeface="Montserrat" charset="0"/>
                  <a:sym typeface="Bebas Neue" charset="0"/>
                </a:rPr>
                <a:t>Enhance accurate</a:t>
              </a:r>
            </a:p>
          </p:txBody>
        </p:sp>
        <p:sp>
          <p:nvSpPr>
            <p:cNvPr id="42" name="Rectangle 44">
              <a:extLst>
                <a:ext uri="{FF2B5EF4-FFF2-40B4-BE49-F238E27FC236}">
                  <a16:creationId xmlns:a16="http://schemas.microsoft.com/office/drawing/2014/main" id="{4CA5AFD5-7AEA-4925-B08E-CAF0331FEEAE}"/>
                </a:ext>
              </a:extLst>
            </p:cNvPr>
            <p:cNvSpPr>
              <a:spLocks/>
            </p:cNvSpPr>
            <p:nvPr/>
          </p:nvSpPr>
          <p:spPr bwMode="auto">
            <a:xfrm>
              <a:off x="6537118" y="2643057"/>
              <a:ext cx="4295663"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2. Review Process</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grpSp>
      <p:sp>
        <p:nvSpPr>
          <p:cNvPr id="43" name="Text Box 44">
            <a:extLst>
              <a:ext uri="{FF2B5EF4-FFF2-40B4-BE49-F238E27FC236}">
                <a16:creationId xmlns:a16="http://schemas.microsoft.com/office/drawing/2014/main" id="{CCBBC70A-491D-4386-A5C0-969BC2219C9C}"/>
              </a:ext>
            </a:extLst>
          </p:cNvPr>
          <p:cNvSpPr txBox="1">
            <a:spLocks noChangeArrowheads="1"/>
          </p:cNvSpPr>
          <p:nvPr/>
        </p:nvSpPr>
        <p:spPr bwMode="auto">
          <a:xfrm>
            <a:off x="1101263" y="3734008"/>
            <a:ext cx="4716411" cy="82420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Relax the f() condition for the points adjacent to the identified points, and iterate the process a to ensure that each blue point with small blue can be recognized.</a:t>
            </a:r>
            <a:endPar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pic>
        <p:nvPicPr>
          <p:cNvPr id="8" name="图片 7">
            <a:extLst>
              <a:ext uri="{FF2B5EF4-FFF2-40B4-BE49-F238E27FC236}">
                <a16:creationId xmlns:a16="http://schemas.microsoft.com/office/drawing/2014/main" id="{DE65453D-EF97-4977-8269-8F0B56C86E04}"/>
              </a:ext>
            </a:extLst>
          </p:cNvPr>
          <p:cNvPicPr>
            <a:picLocks noChangeAspect="1"/>
          </p:cNvPicPr>
          <p:nvPr/>
        </p:nvPicPr>
        <p:blipFill rotWithShape="1">
          <a:blip r:embed="rId3">
            <a:extLst>
              <a:ext uri="{28A0092B-C50C-407E-A947-70E740481C1C}">
                <a14:useLocalDpi xmlns:a14="http://schemas.microsoft.com/office/drawing/2010/main" val="0"/>
              </a:ext>
            </a:extLst>
          </a:blip>
          <a:srcRect l="38730" t="39681" r="38889" b="39681"/>
          <a:stretch/>
        </p:blipFill>
        <p:spPr>
          <a:xfrm>
            <a:off x="6803006" y="1205627"/>
            <a:ext cx="4822372" cy="44467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0" name="Rectangle 44">
            <a:extLst>
              <a:ext uri="{FF2B5EF4-FFF2-40B4-BE49-F238E27FC236}">
                <a16:creationId xmlns:a16="http://schemas.microsoft.com/office/drawing/2014/main" id="{533FE897-EB59-4CF2-9B2B-259DCDA0C89F}"/>
              </a:ext>
            </a:extLst>
          </p:cNvPr>
          <p:cNvSpPr>
            <a:spLocks/>
          </p:cNvSpPr>
          <p:nvPr/>
        </p:nvSpPr>
        <p:spPr bwMode="auto">
          <a:xfrm>
            <a:off x="9008222" y="2680503"/>
            <a:ext cx="719749"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2000" b="1" spc="300" dirty="0">
                <a:solidFill>
                  <a:schemeClr val="bg1"/>
                </a:solidFill>
                <a:latin typeface="微软雅黑" panose="020B0503020204020204" pitchFamily="34" charset="-122"/>
                <a:ea typeface="微软雅黑" panose="020B0503020204020204" pitchFamily="34" charset="-122"/>
                <a:cs typeface="Montserrat" charset="0"/>
                <a:sym typeface="Bebas Neue" charset="0"/>
              </a:rPr>
              <a:t>Blue</a:t>
            </a:r>
            <a:endParaRPr lang="en-US" sz="2000" b="1" spc="300" dirty="0">
              <a:solidFill>
                <a:schemeClr val="bg1"/>
              </a:solidFill>
              <a:latin typeface="微软雅黑" panose="020B0503020204020204" pitchFamily="34" charset="-122"/>
              <a:ea typeface="微软雅黑" panose="020B0503020204020204" pitchFamily="34" charset="-122"/>
              <a:cs typeface="Montserrat" charset="0"/>
              <a:sym typeface="Bebas Neue" charset="0"/>
            </a:endParaRPr>
          </a:p>
        </p:txBody>
      </p:sp>
      <p:cxnSp>
        <p:nvCxnSpPr>
          <p:cNvPr id="11" name="直接箭头连接符 10">
            <a:extLst>
              <a:ext uri="{FF2B5EF4-FFF2-40B4-BE49-F238E27FC236}">
                <a16:creationId xmlns:a16="http://schemas.microsoft.com/office/drawing/2014/main" id="{3DFE5B12-5D51-4F41-95EB-B2A353F9A758}"/>
              </a:ext>
            </a:extLst>
          </p:cNvPr>
          <p:cNvCxnSpPr>
            <a:cxnSpLocks/>
          </p:cNvCxnSpPr>
          <p:nvPr/>
        </p:nvCxnSpPr>
        <p:spPr>
          <a:xfrm flipV="1">
            <a:off x="9578385" y="1995183"/>
            <a:ext cx="324513" cy="6897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88D9C3D-C84D-4C3B-B91C-5169FA1CF758}"/>
              </a:ext>
            </a:extLst>
          </p:cNvPr>
          <p:cNvCxnSpPr>
            <a:cxnSpLocks/>
          </p:cNvCxnSpPr>
          <p:nvPr/>
        </p:nvCxnSpPr>
        <p:spPr>
          <a:xfrm flipV="1">
            <a:off x="9641587" y="2180742"/>
            <a:ext cx="468086" cy="5788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5E82E10-21F5-4757-84B5-37F5CF7AF5AF}"/>
              </a:ext>
            </a:extLst>
          </p:cNvPr>
          <p:cNvCxnSpPr>
            <a:cxnSpLocks/>
          </p:cNvCxnSpPr>
          <p:nvPr/>
        </p:nvCxnSpPr>
        <p:spPr>
          <a:xfrm flipV="1">
            <a:off x="9752795" y="2431935"/>
            <a:ext cx="699668" cy="451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00BEB7A-2F24-41F1-A85F-60BE4904589B}"/>
              </a:ext>
            </a:extLst>
          </p:cNvPr>
          <p:cNvCxnSpPr>
            <a:cxnSpLocks/>
          </p:cNvCxnSpPr>
          <p:nvPr/>
        </p:nvCxnSpPr>
        <p:spPr>
          <a:xfrm flipV="1">
            <a:off x="9840685" y="2883828"/>
            <a:ext cx="685453" cy="811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F3D92CF-A8AE-4100-9589-86837157569A}"/>
              </a:ext>
            </a:extLst>
          </p:cNvPr>
          <p:cNvCxnSpPr>
            <a:cxnSpLocks/>
          </p:cNvCxnSpPr>
          <p:nvPr/>
        </p:nvCxnSpPr>
        <p:spPr>
          <a:xfrm flipV="1">
            <a:off x="9434812" y="1906710"/>
            <a:ext cx="151172" cy="7580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B970C3C-1F39-49D5-9F43-D777B0EEBBD0}"/>
              </a:ext>
            </a:extLst>
          </p:cNvPr>
          <p:cNvCxnSpPr>
            <a:cxnSpLocks/>
          </p:cNvCxnSpPr>
          <p:nvPr/>
        </p:nvCxnSpPr>
        <p:spPr>
          <a:xfrm flipV="1">
            <a:off x="9336531" y="1906710"/>
            <a:ext cx="0" cy="7580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A22D5A26-ACB4-4674-A666-1BC4293241EF}"/>
              </a:ext>
            </a:extLst>
          </p:cNvPr>
          <p:cNvGrpSpPr/>
          <p:nvPr/>
        </p:nvGrpSpPr>
        <p:grpSpPr>
          <a:xfrm rot="10800000">
            <a:off x="8137326" y="2978935"/>
            <a:ext cx="1189607" cy="1058242"/>
            <a:chOff x="9488931" y="2059110"/>
            <a:chExt cx="1189607" cy="1058242"/>
          </a:xfrm>
        </p:grpSpPr>
        <p:cxnSp>
          <p:nvCxnSpPr>
            <p:cNvPr id="53" name="直接箭头连接符 52">
              <a:extLst>
                <a:ext uri="{FF2B5EF4-FFF2-40B4-BE49-F238E27FC236}">
                  <a16:creationId xmlns:a16="http://schemas.microsoft.com/office/drawing/2014/main" id="{A69497BA-D54C-4842-82BB-75296BC530FE}"/>
                </a:ext>
              </a:extLst>
            </p:cNvPr>
            <p:cNvCxnSpPr>
              <a:cxnSpLocks/>
            </p:cNvCxnSpPr>
            <p:nvPr/>
          </p:nvCxnSpPr>
          <p:spPr>
            <a:xfrm flipV="1">
              <a:off x="9730785" y="2147583"/>
              <a:ext cx="324513" cy="6897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86330CB-A72D-4C55-ABFE-103890A323D3}"/>
                </a:ext>
              </a:extLst>
            </p:cNvPr>
            <p:cNvCxnSpPr>
              <a:cxnSpLocks/>
            </p:cNvCxnSpPr>
            <p:nvPr/>
          </p:nvCxnSpPr>
          <p:spPr>
            <a:xfrm flipV="1">
              <a:off x="9793987" y="2333142"/>
              <a:ext cx="468086" cy="5788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C06D32F-FC62-437C-9178-F18DE1953BCC}"/>
                </a:ext>
              </a:extLst>
            </p:cNvPr>
            <p:cNvCxnSpPr>
              <a:cxnSpLocks/>
            </p:cNvCxnSpPr>
            <p:nvPr/>
          </p:nvCxnSpPr>
          <p:spPr>
            <a:xfrm flipV="1">
              <a:off x="9905195" y="2584335"/>
              <a:ext cx="699668" cy="451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F0F562CE-E58B-4D79-977C-82C9B1A87AC5}"/>
                </a:ext>
              </a:extLst>
            </p:cNvPr>
            <p:cNvCxnSpPr>
              <a:cxnSpLocks/>
            </p:cNvCxnSpPr>
            <p:nvPr/>
          </p:nvCxnSpPr>
          <p:spPr>
            <a:xfrm flipV="1">
              <a:off x="9993085" y="3036228"/>
              <a:ext cx="685453" cy="811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123A080-F838-494E-90FD-067EDE462781}"/>
                </a:ext>
              </a:extLst>
            </p:cNvPr>
            <p:cNvCxnSpPr>
              <a:cxnSpLocks/>
            </p:cNvCxnSpPr>
            <p:nvPr/>
          </p:nvCxnSpPr>
          <p:spPr>
            <a:xfrm flipV="1">
              <a:off x="9587212" y="2059110"/>
              <a:ext cx="151172" cy="7580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37C34928-AF8F-4A8B-9F85-0E93D6651A6C}"/>
                </a:ext>
              </a:extLst>
            </p:cNvPr>
            <p:cNvCxnSpPr>
              <a:cxnSpLocks/>
            </p:cNvCxnSpPr>
            <p:nvPr/>
          </p:nvCxnSpPr>
          <p:spPr>
            <a:xfrm flipV="1">
              <a:off x="9488931" y="2059110"/>
              <a:ext cx="0" cy="7580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569F2B85-040F-48FB-80BE-E03F799D192D}"/>
              </a:ext>
            </a:extLst>
          </p:cNvPr>
          <p:cNvGrpSpPr/>
          <p:nvPr/>
        </p:nvGrpSpPr>
        <p:grpSpPr>
          <a:xfrm rot="10800000" flipH="1">
            <a:off x="9325343" y="2978935"/>
            <a:ext cx="1200795" cy="1058242"/>
            <a:chOff x="9488931" y="2059110"/>
            <a:chExt cx="1189607" cy="1058242"/>
          </a:xfrm>
        </p:grpSpPr>
        <p:cxnSp>
          <p:nvCxnSpPr>
            <p:cNvPr id="64" name="直接箭头连接符 63">
              <a:extLst>
                <a:ext uri="{FF2B5EF4-FFF2-40B4-BE49-F238E27FC236}">
                  <a16:creationId xmlns:a16="http://schemas.microsoft.com/office/drawing/2014/main" id="{A0E3E236-2A4E-4EB2-8787-213694609EA9}"/>
                </a:ext>
              </a:extLst>
            </p:cNvPr>
            <p:cNvCxnSpPr>
              <a:cxnSpLocks/>
            </p:cNvCxnSpPr>
            <p:nvPr/>
          </p:nvCxnSpPr>
          <p:spPr>
            <a:xfrm flipV="1">
              <a:off x="9730785" y="2147583"/>
              <a:ext cx="324513" cy="6897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E2FEE25-E1D1-4D36-BD0E-4D6D761CC90D}"/>
                </a:ext>
              </a:extLst>
            </p:cNvPr>
            <p:cNvCxnSpPr>
              <a:cxnSpLocks/>
            </p:cNvCxnSpPr>
            <p:nvPr/>
          </p:nvCxnSpPr>
          <p:spPr>
            <a:xfrm flipV="1">
              <a:off x="9793987" y="2333142"/>
              <a:ext cx="468086" cy="5788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F32124E-6670-410D-ABB9-CC7432D137F1}"/>
                </a:ext>
              </a:extLst>
            </p:cNvPr>
            <p:cNvCxnSpPr>
              <a:cxnSpLocks/>
            </p:cNvCxnSpPr>
            <p:nvPr/>
          </p:nvCxnSpPr>
          <p:spPr>
            <a:xfrm flipV="1">
              <a:off x="9905195" y="2584335"/>
              <a:ext cx="699668" cy="451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4D21077B-AFDD-4132-B877-39AD0EFB4F40}"/>
                </a:ext>
              </a:extLst>
            </p:cNvPr>
            <p:cNvCxnSpPr>
              <a:cxnSpLocks/>
            </p:cNvCxnSpPr>
            <p:nvPr/>
          </p:nvCxnSpPr>
          <p:spPr>
            <a:xfrm flipV="1">
              <a:off x="9993085" y="3036228"/>
              <a:ext cx="685453" cy="811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D8A541DB-BDA5-4CC3-9C96-5804DAA7D4BF}"/>
                </a:ext>
              </a:extLst>
            </p:cNvPr>
            <p:cNvCxnSpPr>
              <a:cxnSpLocks/>
            </p:cNvCxnSpPr>
            <p:nvPr/>
          </p:nvCxnSpPr>
          <p:spPr>
            <a:xfrm flipV="1">
              <a:off x="9587212" y="2059110"/>
              <a:ext cx="151172" cy="7580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056E45EF-AAA0-4934-8DCD-CC3CBAEAB1A9}"/>
                </a:ext>
              </a:extLst>
            </p:cNvPr>
            <p:cNvCxnSpPr>
              <a:cxnSpLocks/>
            </p:cNvCxnSpPr>
            <p:nvPr/>
          </p:nvCxnSpPr>
          <p:spPr>
            <a:xfrm flipV="1">
              <a:off x="9488931" y="2059110"/>
              <a:ext cx="0" cy="7580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2E0281FA-4680-4214-A481-49FDE14590F1}"/>
              </a:ext>
            </a:extLst>
          </p:cNvPr>
          <p:cNvGrpSpPr/>
          <p:nvPr/>
        </p:nvGrpSpPr>
        <p:grpSpPr>
          <a:xfrm flipH="1">
            <a:off x="8137326" y="1882397"/>
            <a:ext cx="1200795" cy="1058242"/>
            <a:chOff x="9488931" y="2059110"/>
            <a:chExt cx="1189607" cy="1058242"/>
          </a:xfrm>
        </p:grpSpPr>
        <p:cxnSp>
          <p:nvCxnSpPr>
            <p:cNvPr id="71" name="直接箭头连接符 70">
              <a:extLst>
                <a:ext uri="{FF2B5EF4-FFF2-40B4-BE49-F238E27FC236}">
                  <a16:creationId xmlns:a16="http://schemas.microsoft.com/office/drawing/2014/main" id="{F17978EB-681E-4F42-A0E9-35A99AE0A601}"/>
                </a:ext>
              </a:extLst>
            </p:cNvPr>
            <p:cNvCxnSpPr>
              <a:cxnSpLocks/>
            </p:cNvCxnSpPr>
            <p:nvPr/>
          </p:nvCxnSpPr>
          <p:spPr>
            <a:xfrm flipV="1">
              <a:off x="9730785" y="2147583"/>
              <a:ext cx="324513" cy="6897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512C388-2996-4859-AD06-D33ED766EC24}"/>
                </a:ext>
              </a:extLst>
            </p:cNvPr>
            <p:cNvCxnSpPr>
              <a:cxnSpLocks/>
            </p:cNvCxnSpPr>
            <p:nvPr/>
          </p:nvCxnSpPr>
          <p:spPr>
            <a:xfrm flipV="1">
              <a:off x="9793987" y="2333142"/>
              <a:ext cx="468086" cy="57880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01F81A-D757-417C-A9AA-ADDB061A3EFC}"/>
                </a:ext>
              </a:extLst>
            </p:cNvPr>
            <p:cNvCxnSpPr>
              <a:cxnSpLocks/>
            </p:cNvCxnSpPr>
            <p:nvPr/>
          </p:nvCxnSpPr>
          <p:spPr>
            <a:xfrm flipV="1">
              <a:off x="9905195" y="2584335"/>
              <a:ext cx="699668" cy="4518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D5315A6-74D1-43F8-8CFA-9610C512CB2A}"/>
                </a:ext>
              </a:extLst>
            </p:cNvPr>
            <p:cNvCxnSpPr>
              <a:cxnSpLocks/>
            </p:cNvCxnSpPr>
            <p:nvPr/>
          </p:nvCxnSpPr>
          <p:spPr>
            <a:xfrm flipV="1">
              <a:off x="9993085" y="3036228"/>
              <a:ext cx="685453" cy="811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68F90D3-F5A3-4EF0-B0DD-0295A6111254}"/>
                </a:ext>
              </a:extLst>
            </p:cNvPr>
            <p:cNvCxnSpPr>
              <a:cxnSpLocks/>
            </p:cNvCxnSpPr>
            <p:nvPr/>
          </p:nvCxnSpPr>
          <p:spPr>
            <a:xfrm flipV="1">
              <a:off x="9587212" y="2059110"/>
              <a:ext cx="151172" cy="75803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CF058F34-F0CB-4805-8B88-83849A4A861B}"/>
                </a:ext>
              </a:extLst>
            </p:cNvPr>
            <p:cNvCxnSpPr>
              <a:cxnSpLocks/>
            </p:cNvCxnSpPr>
            <p:nvPr/>
          </p:nvCxnSpPr>
          <p:spPr>
            <a:xfrm flipV="1">
              <a:off x="9488931" y="2059110"/>
              <a:ext cx="0" cy="7580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98471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4.1 Indigo identification</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05C2EE90-8127-4DE7-AE6D-5E393EB9543D}"/>
              </a:ext>
            </a:extLst>
          </p:cNvPr>
          <p:cNvGrpSpPr/>
          <p:nvPr/>
        </p:nvGrpSpPr>
        <p:grpSpPr>
          <a:xfrm>
            <a:off x="1226390" y="2246847"/>
            <a:ext cx="3851824" cy="840306"/>
            <a:chOff x="6537118" y="2643057"/>
            <a:chExt cx="3851824" cy="840306"/>
          </a:xfrm>
        </p:grpSpPr>
        <p:sp>
          <p:nvSpPr>
            <p:cNvPr id="40" name="Rectangle 43">
              <a:extLst>
                <a:ext uri="{FF2B5EF4-FFF2-40B4-BE49-F238E27FC236}">
                  <a16:creationId xmlns:a16="http://schemas.microsoft.com/office/drawing/2014/main" id="{5FDD67CF-ADBE-4F65-B73D-506CD8FCCA2B}"/>
                </a:ext>
              </a:extLst>
            </p:cNvPr>
            <p:cNvSpPr>
              <a:spLocks/>
            </p:cNvSpPr>
            <p:nvPr/>
          </p:nvSpPr>
          <p:spPr bwMode="auto">
            <a:xfrm>
              <a:off x="6543799" y="3076713"/>
              <a:ext cx="2915157" cy="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1500" b="1" spc="600" dirty="0">
                  <a:solidFill>
                    <a:srgbClr val="3B424B"/>
                  </a:solidFill>
                  <a:ea typeface="Montserrat" charset="0"/>
                  <a:cs typeface="Montserrat" charset="0"/>
                  <a:sym typeface="Bebas Neue" charset="0"/>
                </a:rPr>
                <a:t>Scope clarification</a:t>
              </a:r>
            </a:p>
          </p:txBody>
        </p:sp>
        <p:sp>
          <p:nvSpPr>
            <p:cNvPr id="42" name="Rectangle 44">
              <a:extLst>
                <a:ext uri="{FF2B5EF4-FFF2-40B4-BE49-F238E27FC236}">
                  <a16:creationId xmlns:a16="http://schemas.microsoft.com/office/drawing/2014/main" id="{4CA5AFD5-7AEA-4925-B08E-CAF0331FEEAE}"/>
                </a:ext>
              </a:extLst>
            </p:cNvPr>
            <p:cNvSpPr>
              <a:spLocks/>
            </p:cNvSpPr>
            <p:nvPr/>
          </p:nvSpPr>
          <p:spPr bwMode="auto">
            <a:xfrm>
              <a:off x="6537118" y="2643057"/>
              <a:ext cx="3851824"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3. Make</a:t>
              </a:r>
              <a:r>
                <a:rPr lang="zh-CN" alt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 </a:t>
              </a: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Redbox</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grpSp>
      <p:sp>
        <p:nvSpPr>
          <p:cNvPr id="43" name="Text Box 44">
            <a:extLst>
              <a:ext uri="{FF2B5EF4-FFF2-40B4-BE49-F238E27FC236}">
                <a16:creationId xmlns:a16="http://schemas.microsoft.com/office/drawing/2014/main" id="{CCBBC70A-491D-4386-A5C0-969BC2219C9C}"/>
              </a:ext>
            </a:extLst>
          </p:cNvPr>
          <p:cNvSpPr txBox="1">
            <a:spLocks noChangeArrowheads="1"/>
          </p:cNvSpPr>
          <p:nvPr/>
        </p:nvSpPr>
        <p:spPr bwMode="auto">
          <a:xfrm>
            <a:off x="1101263" y="3734008"/>
            <a:ext cx="4716411" cy="1585947"/>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According to the location of the blue points, the identified blue points are narrowed in scope (red box). Each time the number of blue points detected outside the scope is narrowed, if the number is greater than a certain threshold, the loop will be broken out, with the purpose of excluding miscellaneous points outside the scope</a:t>
            </a:r>
            <a:endPar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7E244987-2729-43E2-930B-917F258166C5}"/>
              </a:ext>
            </a:extLst>
          </p:cNvPr>
          <p:cNvPicPr>
            <a:picLocks noChangeAspect="1"/>
          </p:cNvPicPr>
          <p:nvPr/>
        </p:nvPicPr>
        <p:blipFill rotWithShape="1">
          <a:blip r:embed="rId3"/>
          <a:srcRect t="7696"/>
          <a:stretch/>
        </p:blipFill>
        <p:spPr>
          <a:xfrm>
            <a:off x="6669949" y="1905122"/>
            <a:ext cx="4900085" cy="36577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52" name="组合 51">
            <a:extLst>
              <a:ext uri="{FF2B5EF4-FFF2-40B4-BE49-F238E27FC236}">
                <a16:creationId xmlns:a16="http://schemas.microsoft.com/office/drawing/2014/main" id="{96B9A121-981F-42B8-AA88-EB647699A238}"/>
              </a:ext>
            </a:extLst>
          </p:cNvPr>
          <p:cNvGrpSpPr/>
          <p:nvPr/>
        </p:nvGrpSpPr>
        <p:grpSpPr>
          <a:xfrm>
            <a:off x="5021459" y="4365172"/>
            <a:ext cx="2921304" cy="1183677"/>
            <a:chOff x="10044905" y="1067144"/>
            <a:chExt cx="796185" cy="483777"/>
          </a:xfrm>
        </p:grpSpPr>
        <p:sp>
          <p:nvSpPr>
            <p:cNvPr id="54" name="任意多边形: 形状 53">
              <a:extLst>
                <a:ext uri="{FF2B5EF4-FFF2-40B4-BE49-F238E27FC236}">
                  <a16:creationId xmlns:a16="http://schemas.microsoft.com/office/drawing/2014/main" id="{7343D15A-61F7-4A3D-AF5E-7525DDD2A8BA}"/>
                </a:ext>
              </a:extLst>
            </p:cNvPr>
            <p:cNvSpPr/>
            <p:nvPr/>
          </p:nvSpPr>
          <p:spPr>
            <a:xfrm flipH="1">
              <a:off x="10272486" y="1067144"/>
              <a:ext cx="568604" cy="333249"/>
            </a:xfrm>
            <a:custGeom>
              <a:avLst/>
              <a:gdLst>
                <a:gd name="connsiteX0" fmla="*/ 0 w 2024743"/>
                <a:gd name="connsiteY0" fmla="*/ 0 h 555172"/>
                <a:gd name="connsiteX1" fmla="*/ 1349828 w 2024743"/>
                <a:gd name="connsiteY1" fmla="*/ 0 h 555172"/>
                <a:gd name="connsiteX2" fmla="*/ 2013857 w 2024743"/>
                <a:gd name="connsiteY2" fmla="*/ 533400 h 555172"/>
                <a:gd name="connsiteX3" fmla="*/ 2024743 w 2024743"/>
                <a:gd name="connsiteY3" fmla="*/ 555172 h 555172"/>
              </a:gdLst>
              <a:ahLst/>
              <a:cxnLst>
                <a:cxn ang="0">
                  <a:pos x="connsiteX0" y="connsiteY0"/>
                </a:cxn>
                <a:cxn ang="0">
                  <a:pos x="connsiteX1" y="connsiteY1"/>
                </a:cxn>
                <a:cxn ang="0">
                  <a:pos x="connsiteX2" y="connsiteY2"/>
                </a:cxn>
                <a:cxn ang="0">
                  <a:pos x="connsiteX3" y="connsiteY3"/>
                </a:cxn>
              </a:cxnLst>
              <a:rect l="l" t="t" r="r" b="b"/>
              <a:pathLst>
                <a:path w="2024743" h="555172">
                  <a:moveTo>
                    <a:pt x="0" y="0"/>
                  </a:moveTo>
                  <a:lnTo>
                    <a:pt x="1349828" y="0"/>
                  </a:lnTo>
                  <a:lnTo>
                    <a:pt x="2013857" y="533400"/>
                  </a:lnTo>
                  <a:lnTo>
                    <a:pt x="2024743" y="555172"/>
                  </a:ln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4">
              <a:extLst>
                <a:ext uri="{FF2B5EF4-FFF2-40B4-BE49-F238E27FC236}">
                  <a16:creationId xmlns:a16="http://schemas.microsoft.com/office/drawing/2014/main" id="{DABF4335-F5D7-4438-BFCD-7EFD56BE25B7}"/>
                </a:ext>
              </a:extLst>
            </p:cNvPr>
            <p:cNvSpPr>
              <a:spLocks/>
            </p:cNvSpPr>
            <p:nvPr/>
          </p:nvSpPr>
          <p:spPr bwMode="auto">
            <a:xfrm>
              <a:off x="10044905" y="1383017"/>
              <a:ext cx="388010" cy="1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 in box?</a:t>
              </a:r>
              <a:r>
                <a:rPr lang="en-US" altLang="zh-CN" b="1" spc="300" dirty="0">
                  <a:solidFill>
                    <a:srgbClr val="FF0000"/>
                  </a:solidFill>
                  <a:latin typeface="微软雅黑" panose="020B0503020204020204" pitchFamily="34" charset="-122"/>
                  <a:ea typeface="微软雅黑" panose="020B0503020204020204" pitchFamily="34" charset="-122"/>
                  <a:cs typeface="Montserrat" charset="0"/>
                  <a:sym typeface="Bebas Neue" charset="0"/>
                </a:rPr>
                <a:t>×</a:t>
              </a:r>
              <a:endParaRPr lang="en-US" b="1" spc="300" dirty="0">
                <a:solidFill>
                  <a:srgbClr val="FF0000"/>
                </a:solidFill>
                <a:latin typeface="微软雅黑" panose="020B0503020204020204" pitchFamily="34" charset="-122"/>
                <a:ea typeface="微软雅黑" panose="020B0503020204020204" pitchFamily="34" charset="-122"/>
                <a:cs typeface="Montserrat" charset="0"/>
                <a:sym typeface="Bebas Neue" charset="0"/>
              </a:endParaRPr>
            </a:p>
          </p:txBody>
        </p:sp>
      </p:grpSp>
    </p:spTree>
    <p:extLst>
      <p:ext uri="{BB962C8B-B14F-4D97-AF65-F5344CB8AC3E}">
        <p14:creationId xmlns:p14="http://schemas.microsoft.com/office/powerpoint/2010/main" val="954901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4.1 Indigo identification</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05C2EE90-8127-4DE7-AE6D-5E393EB9543D}"/>
              </a:ext>
            </a:extLst>
          </p:cNvPr>
          <p:cNvGrpSpPr/>
          <p:nvPr/>
        </p:nvGrpSpPr>
        <p:grpSpPr>
          <a:xfrm>
            <a:off x="1226390" y="2246847"/>
            <a:ext cx="4994765" cy="840306"/>
            <a:chOff x="6537118" y="2643057"/>
            <a:chExt cx="4994765" cy="840306"/>
          </a:xfrm>
        </p:grpSpPr>
        <p:sp>
          <p:nvSpPr>
            <p:cNvPr id="40" name="Rectangle 43">
              <a:extLst>
                <a:ext uri="{FF2B5EF4-FFF2-40B4-BE49-F238E27FC236}">
                  <a16:creationId xmlns:a16="http://schemas.microsoft.com/office/drawing/2014/main" id="{5FDD67CF-ADBE-4F65-B73D-506CD8FCCA2B}"/>
                </a:ext>
              </a:extLst>
            </p:cNvPr>
            <p:cNvSpPr>
              <a:spLocks/>
            </p:cNvSpPr>
            <p:nvPr/>
          </p:nvSpPr>
          <p:spPr bwMode="auto">
            <a:xfrm>
              <a:off x="6543799" y="3076713"/>
              <a:ext cx="2501390" cy="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1500" b="1" spc="600" dirty="0">
                  <a:solidFill>
                    <a:srgbClr val="3B424B"/>
                  </a:solidFill>
                  <a:ea typeface="Montserrat" charset="0"/>
                  <a:cs typeface="Montserrat" charset="0"/>
                  <a:sym typeface="Bebas Neue" charset="0"/>
                </a:rPr>
                <a:t>Make out (</a:t>
              </a:r>
              <a:r>
                <a:rPr lang="en-US" sz="1500" b="1" spc="600" dirty="0" err="1">
                  <a:solidFill>
                    <a:srgbClr val="3B424B"/>
                  </a:solidFill>
                  <a:ea typeface="Montserrat" charset="0"/>
                  <a:cs typeface="Montserrat" charset="0"/>
                  <a:sym typeface="Bebas Neue" charset="0"/>
                </a:rPr>
                <a:t>x,y,z</a:t>
              </a:r>
              <a:r>
                <a:rPr lang="en-US" sz="1500" b="1" spc="600" dirty="0">
                  <a:solidFill>
                    <a:srgbClr val="3B424B"/>
                  </a:solidFill>
                  <a:ea typeface="Montserrat" charset="0"/>
                  <a:cs typeface="Montserrat" charset="0"/>
                  <a:sym typeface="Bebas Neue" charset="0"/>
                </a:rPr>
                <a:t>)</a:t>
              </a:r>
            </a:p>
          </p:txBody>
        </p:sp>
        <p:sp>
          <p:nvSpPr>
            <p:cNvPr id="42" name="Rectangle 44">
              <a:extLst>
                <a:ext uri="{FF2B5EF4-FFF2-40B4-BE49-F238E27FC236}">
                  <a16:creationId xmlns:a16="http://schemas.microsoft.com/office/drawing/2014/main" id="{4CA5AFD5-7AEA-4925-B08E-CAF0331FEEAE}"/>
                </a:ext>
              </a:extLst>
            </p:cNvPr>
            <p:cNvSpPr>
              <a:spLocks/>
            </p:cNvSpPr>
            <p:nvPr/>
          </p:nvSpPr>
          <p:spPr bwMode="auto">
            <a:xfrm>
              <a:off x="6537118" y="2643057"/>
              <a:ext cx="4994765"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4. Calculate position</a:t>
              </a:r>
              <a:endPar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endParaRPr>
            </a:p>
          </p:txBody>
        </p:sp>
      </p:grpSp>
      <p:sp>
        <p:nvSpPr>
          <p:cNvPr id="43" name="Text Box 44">
            <a:extLst>
              <a:ext uri="{FF2B5EF4-FFF2-40B4-BE49-F238E27FC236}">
                <a16:creationId xmlns:a16="http://schemas.microsoft.com/office/drawing/2014/main" id="{CCBBC70A-491D-4386-A5C0-969BC2219C9C}"/>
              </a:ext>
            </a:extLst>
          </p:cNvPr>
          <p:cNvSpPr txBox="1">
            <a:spLocks noChangeArrowheads="1"/>
          </p:cNvSpPr>
          <p:nvPr/>
        </p:nvSpPr>
        <p:spPr bwMode="auto">
          <a:xfrm>
            <a:off x="1101263" y="3734008"/>
            <a:ext cx="4716411" cy="1332031"/>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Calculate the mean value of x and y of identified points and the number of points within the calibration range, make a mapping based on these three parameters and the current position of the </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opengl</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camera, and figure out the corresponding </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x,y</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and z coordinates in the </a:t>
            </a:r>
            <a:r>
              <a:rPr lang="en-US" altLang="zh-CN" sz="1100" b="1" dirty="0" err="1">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opengl</a:t>
            </a: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 scene</a:t>
            </a:r>
            <a:endPar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a:extLst>
              <a:ext uri="{FF2B5EF4-FFF2-40B4-BE49-F238E27FC236}">
                <a16:creationId xmlns:a16="http://schemas.microsoft.com/office/drawing/2014/main" id="{7E244987-2729-43E2-930B-917F258166C5}"/>
              </a:ext>
            </a:extLst>
          </p:cNvPr>
          <p:cNvPicPr>
            <a:picLocks noChangeAspect="1"/>
          </p:cNvPicPr>
          <p:nvPr/>
        </p:nvPicPr>
        <p:blipFill rotWithShape="1">
          <a:blip r:embed="rId3"/>
          <a:srcRect l="20056" t="30941" r="52398" b="35445"/>
          <a:stretch/>
        </p:blipFill>
        <p:spPr>
          <a:xfrm>
            <a:off x="7387318" y="1578942"/>
            <a:ext cx="4367721" cy="43101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1" name="组合 10">
            <a:extLst>
              <a:ext uri="{FF2B5EF4-FFF2-40B4-BE49-F238E27FC236}">
                <a16:creationId xmlns:a16="http://schemas.microsoft.com/office/drawing/2014/main" id="{C4D26B54-6AF6-46F8-84F4-ABB8B8EB991E}"/>
              </a:ext>
            </a:extLst>
          </p:cNvPr>
          <p:cNvGrpSpPr/>
          <p:nvPr/>
        </p:nvGrpSpPr>
        <p:grpSpPr>
          <a:xfrm>
            <a:off x="6890657" y="2266512"/>
            <a:ext cx="2862943" cy="3082764"/>
            <a:chOff x="6890657" y="2266512"/>
            <a:chExt cx="2862943" cy="3082764"/>
          </a:xfrm>
        </p:grpSpPr>
        <p:cxnSp>
          <p:nvCxnSpPr>
            <p:cNvPr id="5" name="直接连接符 4">
              <a:extLst>
                <a:ext uri="{FF2B5EF4-FFF2-40B4-BE49-F238E27FC236}">
                  <a16:creationId xmlns:a16="http://schemas.microsoft.com/office/drawing/2014/main" id="{A39928EF-069E-4D4F-8F82-079119E70795}"/>
                </a:ext>
              </a:extLst>
            </p:cNvPr>
            <p:cNvCxnSpPr/>
            <p:nvPr/>
          </p:nvCxnSpPr>
          <p:spPr>
            <a:xfrm flipH="1">
              <a:off x="6890657" y="2266512"/>
              <a:ext cx="286294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81798D3-055D-4D6B-A595-FD6404462D40}"/>
                </a:ext>
              </a:extLst>
            </p:cNvPr>
            <p:cNvCxnSpPr/>
            <p:nvPr/>
          </p:nvCxnSpPr>
          <p:spPr>
            <a:xfrm flipH="1">
              <a:off x="6890657" y="5349276"/>
              <a:ext cx="286294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44">
              <a:extLst>
                <a:ext uri="{FF2B5EF4-FFF2-40B4-BE49-F238E27FC236}">
                  <a16:creationId xmlns:a16="http://schemas.microsoft.com/office/drawing/2014/main" id="{6FF12676-4754-4D52-A8ED-791A09EEB201}"/>
                </a:ext>
              </a:extLst>
            </p:cNvPr>
            <p:cNvSpPr>
              <a:spLocks/>
            </p:cNvSpPr>
            <p:nvPr/>
          </p:nvSpPr>
          <p:spPr bwMode="auto">
            <a:xfrm>
              <a:off x="6890657" y="3559764"/>
              <a:ext cx="304571"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Y</a:t>
              </a:r>
            </a:p>
          </p:txBody>
        </p:sp>
        <p:cxnSp>
          <p:nvCxnSpPr>
            <p:cNvPr id="7" name="直接箭头连接符 6">
              <a:extLst>
                <a:ext uri="{FF2B5EF4-FFF2-40B4-BE49-F238E27FC236}">
                  <a16:creationId xmlns:a16="http://schemas.microsoft.com/office/drawing/2014/main" id="{CF05BD4B-7A46-45E5-BF5D-B982854ED92F}"/>
                </a:ext>
              </a:extLst>
            </p:cNvPr>
            <p:cNvCxnSpPr>
              <a:cxnSpLocks/>
              <a:stCxn id="15" idx="0"/>
            </p:cNvCxnSpPr>
            <p:nvPr/>
          </p:nvCxnSpPr>
          <p:spPr>
            <a:xfrm flipV="1">
              <a:off x="7042943" y="2266514"/>
              <a:ext cx="0" cy="12932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881BD9-22D2-45AE-8F9C-33BBA385981D}"/>
                </a:ext>
              </a:extLst>
            </p:cNvPr>
            <p:cNvCxnSpPr>
              <a:cxnSpLocks/>
              <a:stCxn id="15" idx="2"/>
            </p:cNvCxnSpPr>
            <p:nvPr/>
          </p:nvCxnSpPr>
          <p:spPr>
            <a:xfrm>
              <a:off x="7042943" y="4034253"/>
              <a:ext cx="0" cy="1286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01018447-6E36-4A94-ABD2-960870185CDB}"/>
              </a:ext>
            </a:extLst>
          </p:cNvPr>
          <p:cNvGrpSpPr/>
          <p:nvPr/>
        </p:nvGrpSpPr>
        <p:grpSpPr>
          <a:xfrm>
            <a:off x="7988255" y="1017692"/>
            <a:ext cx="3082764" cy="2897870"/>
            <a:chOff x="7988255" y="1017692"/>
            <a:chExt cx="3082764" cy="2897870"/>
          </a:xfrm>
        </p:grpSpPr>
        <p:grpSp>
          <p:nvGrpSpPr>
            <p:cNvPr id="23" name="组合 22">
              <a:extLst>
                <a:ext uri="{FF2B5EF4-FFF2-40B4-BE49-F238E27FC236}">
                  <a16:creationId xmlns:a16="http://schemas.microsoft.com/office/drawing/2014/main" id="{DF60C766-3AD6-4BB1-96FB-B154C887C380}"/>
                </a:ext>
              </a:extLst>
            </p:cNvPr>
            <p:cNvGrpSpPr/>
            <p:nvPr/>
          </p:nvGrpSpPr>
          <p:grpSpPr>
            <a:xfrm rot="5400000">
              <a:off x="8098165" y="942709"/>
              <a:ext cx="2862943" cy="3082764"/>
              <a:chOff x="6890657" y="2266512"/>
              <a:chExt cx="2862943" cy="3082764"/>
            </a:xfrm>
          </p:grpSpPr>
          <p:cxnSp>
            <p:nvCxnSpPr>
              <p:cNvPr id="24" name="直接连接符 23">
                <a:extLst>
                  <a:ext uri="{FF2B5EF4-FFF2-40B4-BE49-F238E27FC236}">
                    <a16:creationId xmlns:a16="http://schemas.microsoft.com/office/drawing/2014/main" id="{4BEEC7DB-F9C1-4B23-BCA9-48CF197CCD0E}"/>
                  </a:ext>
                </a:extLst>
              </p:cNvPr>
              <p:cNvCxnSpPr/>
              <p:nvPr/>
            </p:nvCxnSpPr>
            <p:spPr>
              <a:xfrm flipH="1">
                <a:off x="6890657" y="2266512"/>
                <a:ext cx="286294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EE9D65E-6B9A-4A81-BAFE-3B2528232779}"/>
                  </a:ext>
                </a:extLst>
              </p:cNvPr>
              <p:cNvCxnSpPr/>
              <p:nvPr/>
            </p:nvCxnSpPr>
            <p:spPr>
              <a:xfrm flipH="1">
                <a:off x="6890657" y="5349276"/>
                <a:ext cx="286294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75B6C99-11F6-49B4-99F5-622220466E53}"/>
                  </a:ext>
                </a:extLst>
              </p:cNvPr>
              <p:cNvCxnSpPr>
                <a:cxnSpLocks/>
              </p:cNvCxnSpPr>
              <p:nvPr/>
            </p:nvCxnSpPr>
            <p:spPr>
              <a:xfrm flipV="1">
                <a:off x="7042943" y="2266514"/>
                <a:ext cx="0" cy="12932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2F68321-76D2-437B-858F-82D94574CDA8}"/>
                  </a:ext>
                </a:extLst>
              </p:cNvPr>
              <p:cNvCxnSpPr>
                <a:cxnSpLocks/>
              </p:cNvCxnSpPr>
              <p:nvPr/>
            </p:nvCxnSpPr>
            <p:spPr>
              <a:xfrm>
                <a:off x="7042943" y="4034253"/>
                <a:ext cx="0" cy="1286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44">
              <a:extLst>
                <a:ext uri="{FF2B5EF4-FFF2-40B4-BE49-F238E27FC236}">
                  <a16:creationId xmlns:a16="http://schemas.microsoft.com/office/drawing/2014/main" id="{239ED079-DD7D-4E7E-9243-40D8D5DFA743}"/>
                </a:ext>
              </a:extLst>
            </p:cNvPr>
            <p:cNvSpPr>
              <a:spLocks/>
            </p:cNvSpPr>
            <p:nvPr/>
          </p:nvSpPr>
          <p:spPr bwMode="auto">
            <a:xfrm>
              <a:off x="9444105" y="1017692"/>
              <a:ext cx="325410" cy="47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X</a:t>
              </a:r>
            </a:p>
          </p:txBody>
        </p:sp>
      </p:grpSp>
      <p:sp>
        <p:nvSpPr>
          <p:cNvPr id="32" name="Rectangle 44">
            <a:extLst>
              <a:ext uri="{FF2B5EF4-FFF2-40B4-BE49-F238E27FC236}">
                <a16:creationId xmlns:a16="http://schemas.microsoft.com/office/drawing/2014/main" id="{B7BFC55F-065A-47F4-926D-2CBFB5686EDE}"/>
              </a:ext>
            </a:extLst>
          </p:cNvPr>
          <p:cNvSpPr>
            <a:spLocks/>
          </p:cNvSpPr>
          <p:nvPr/>
        </p:nvSpPr>
        <p:spPr bwMode="auto">
          <a:xfrm>
            <a:off x="8512646" y="3177798"/>
            <a:ext cx="2200539" cy="142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 number </a:t>
            </a:r>
          </a:p>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of points</a:t>
            </a:r>
          </a:p>
          <a:p>
            <a:pPr defTabSz="2286000">
              <a:lnSpc>
                <a:spcPts val="3700"/>
              </a:lnSpc>
            </a:pPr>
            <a:r>
              <a:rPr lang="en-US" altLang="zh-CN" sz="3200" b="1" spc="300" dirty="0">
                <a:solidFill>
                  <a:srgbClr val="3B424B"/>
                </a:solidFill>
                <a:latin typeface="微软雅黑" panose="020B0503020204020204" pitchFamily="34" charset="-122"/>
                <a:ea typeface="微软雅黑" panose="020B0503020204020204" pitchFamily="34" charset="-122"/>
                <a:cs typeface="Montserrat" charset="0"/>
                <a:sym typeface="Bebas Neue" charset="0"/>
              </a:rPr>
              <a:t>      Z</a:t>
            </a:r>
          </a:p>
        </p:txBody>
      </p:sp>
    </p:spTree>
    <p:extLst>
      <p:ext uri="{BB962C8B-B14F-4D97-AF65-F5344CB8AC3E}">
        <p14:creationId xmlns:p14="http://schemas.microsoft.com/office/powerpoint/2010/main" val="1776104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762107" y="1526429"/>
            <a:ext cx="75137" cy="3648405"/>
            <a:chOff x="4600576" y="1419622"/>
            <a:chExt cx="56353" cy="2736304"/>
          </a:xfrm>
          <a:solidFill>
            <a:srgbClr val="156F6D"/>
          </a:solidFill>
        </p:grpSpPr>
        <p:cxnSp>
          <p:nvCxnSpPr>
            <p:cNvPr id="15" name="直接连接符 14"/>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600576" y="2164032"/>
              <a:ext cx="56353" cy="130189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grpSp>
        <p:nvGrpSpPr>
          <p:cNvPr id="20" name="组合 19"/>
          <p:cNvGrpSpPr/>
          <p:nvPr/>
        </p:nvGrpSpPr>
        <p:grpSpPr>
          <a:xfrm>
            <a:off x="1588253" y="1576955"/>
            <a:ext cx="3974353" cy="1016946"/>
            <a:chOff x="7240494" y="1426238"/>
            <a:chExt cx="3974353" cy="1016946"/>
          </a:xfrm>
        </p:grpSpPr>
        <p:sp>
          <p:nvSpPr>
            <p:cNvPr id="21" name="TextBox 54"/>
            <p:cNvSpPr txBox="1"/>
            <p:nvPr/>
          </p:nvSpPr>
          <p:spPr>
            <a:xfrm>
              <a:off x="7240494" y="1826348"/>
              <a:ext cx="3974353" cy="6168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Obtain the position of light source and the equation of projective surface</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2" name="文本框 37"/>
            <p:cNvSpPr txBox="1"/>
            <p:nvPr/>
          </p:nvSpPr>
          <p:spPr>
            <a:xfrm>
              <a:off x="7240494" y="1426238"/>
              <a:ext cx="343985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1.Location determination</a:t>
              </a:r>
            </a:p>
          </p:txBody>
        </p:sp>
      </p:grpSp>
      <p:grpSp>
        <p:nvGrpSpPr>
          <p:cNvPr id="26" name="组合 25"/>
          <p:cNvGrpSpPr/>
          <p:nvPr/>
        </p:nvGrpSpPr>
        <p:grpSpPr>
          <a:xfrm>
            <a:off x="7279805" y="4698731"/>
            <a:ext cx="3974353" cy="1016946"/>
            <a:chOff x="7240494" y="1426238"/>
            <a:chExt cx="3974353" cy="1016946"/>
          </a:xfrm>
        </p:grpSpPr>
        <p:sp>
          <p:nvSpPr>
            <p:cNvPr id="27" name="TextBox 54"/>
            <p:cNvSpPr txBox="1"/>
            <p:nvPr/>
          </p:nvSpPr>
          <p:spPr>
            <a:xfrm>
              <a:off x="7240494" y="1826348"/>
              <a:ext cx="3974353" cy="6168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Calculate a mapping rule for the position of each light source point. Each rule is stored in the form of a 4*4 matrix.</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8" name="文本框 37"/>
            <p:cNvSpPr txBox="1"/>
            <p:nvPr/>
          </p:nvSpPr>
          <p:spPr>
            <a:xfrm>
              <a:off x="7240494" y="1426238"/>
              <a:ext cx="371031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2. Mapping rule calculation</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4.2 Shadow rendering</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2" name="椭圆 31" descr="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
            <a:extLst>
              <a:ext uri="{FF2B5EF4-FFF2-40B4-BE49-F238E27FC236}">
                <a16:creationId xmlns:a16="http://schemas.microsoft.com/office/drawing/2014/main" id="{05F5BAD1-2ECE-465F-B7D9-F63D19E50E54}"/>
              </a:ext>
            </a:extLst>
          </p:cNvPr>
          <p:cNvSpPr/>
          <p:nvPr/>
        </p:nvSpPr>
        <p:spPr>
          <a:xfrm>
            <a:off x="6422479" y="4861418"/>
            <a:ext cx="692696" cy="692696"/>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Arial" panose="020B0604020202020204" pitchFamily="34" charset="0"/>
              <a:cs typeface="Arial" panose="020B0604020202020204" pitchFamily="34" charset="0"/>
            </a:endParaRPr>
          </a:p>
        </p:txBody>
      </p:sp>
      <p:sp>
        <p:nvSpPr>
          <p:cNvPr id="34" name="Freeform 145">
            <a:extLst>
              <a:ext uri="{FF2B5EF4-FFF2-40B4-BE49-F238E27FC236}">
                <a16:creationId xmlns:a16="http://schemas.microsoft.com/office/drawing/2014/main" id="{CAD0FD40-C45C-435C-9C2E-6A792B91B3A8}"/>
              </a:ext>
            </a:extLst>
          </p:cNvPr>
          <p:cNvSpPr>
            <a:spLocks/>
          </p:cNvSpPr>
          <p:nvPr/>
        </p:nvSpPr>
        <p:spPr bwMode="auto">
          <a:xfrm>
            <a:off x="6534852" y="5012787"/>
            <a:ext cx="467949" cy="389957"/>
          </a:xfrm>
          <a:custGeom>
            <a:avLst/>
            <a:gdLst>
              <a:gd name="T0" fmla="*/ 108 w 179"/>
              <a:gd name="T1" fmla="*/ 0 h 150"/>
              <a:gd name="T2" fmla="*/ 132 w 179"/>
              <a:gd name="T3" fmla="*/ 36 h 150"/>
              <a:gd name="T4" fmla="*/ 135 w 179"/>
              <a:gd name="T5" fmla="*/ 34 h 150"/>
              <a:gd name="T6" fmla="*/ 173 w 179"/>
              <a:gd name="T7" fmla="*/ 33 h 150"/>
              <a:gd name="T8" fmla="*/ 142 w 179"/>
              <a:gd name="T9" fmla="*/ 58 h 150"/>
              <a:gd name="T10" fmla="*/ 161 w 179"/>
              <a:gd name="T11" fmla="*/ 97 h 150"/>
              <a:gd name="T12" fmla="*/ 127 w 179"/>
              <a:gd name="T13" fmla="*/ 116 h 150"/>
              <a:gd name="T14" fmla="*/ 124 w 179"/>
              <a:gd name="T15" fmla="*/ 113 h 150"/>
              <a:gd name="T16" fmla="*/ 90 w 179"/>
              <a:gd name="T17" fmla="*/ 96 h 150"/>
              <a:gd name="T18" fmla="*/ 107 w 179"/>
              <a:gd name="T19" fmla="*/ 130 h 150"/>
              <a:gd name="T20" fmla="*/ 74 w 179"/>
              <a:gd name="T21" fmla="*/ 150 h 150"/>
              <a:gd name="T22" fmla="*/ 51 w 179"/>
              <a:gd name="T23" fmla="*/ 113 h 150"/>
              <a:gd name="T24" fmla="*/ 47 w 179"/>
              <a:gd name="T25" fmla="*/ 115 h 150"/>
              <a:gd name="T26" fmla="*/ 8 w 179"/>
              <a:gd name="T27" fmla="*/ 119 h 150"/>
              <a:gd name="T28" fmla="*/ 36 w 179"/>
              <a:gd name="T29" fmla="*/ 94 h 150"/>
              <a:gd name="T30" fmla="*/ 38 w 179"/>
              <a:gd name="T31" fmla="*/ 92 h 150"/>
              <a:gd name="T32" fmla="*/ 18 w 179"/>
              <a:gd name="T33" fmla="*/ 53 h 150"/>
              <a:gd name="T34" fmla="*/ 53 w 179"/>
              <a:gd name="T35" fmla="*/ 33 h 150"/>
              <a:gd name="T36" fmla="*/ 72 w 179"/>
              <a:gd name="T37" fmla="*/ 65 h 150"/>
              <a:gd name="T38" fmla="*/ 90 w 179"/>
              <a:gd name="T39" fmla="*/ 31 h 150"/>
              <a:gd name="T40" fmla="*/ 74 w 179"/>
              <a:gd name="T41" fmla="*/ 24 h 150"/>
              <a:gd name="T42" fmla="*/ 75 w 179"/>
              <a:gd name="T43" fmla="*/ 19 h 150"/>
              <a:gd name="T44" fmla="*/ 108 w 179"/>
              <a:gd name="T4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50">
                <a:moveTo>
                  <a:pt x="108" y="0"/>
                </a:moveTo>
                <a:cubicBezTo>
                  <a:pt x="114" y="11"/>
                  <a:pt x="124" y="33"/>
                  <a:pt x="132" y="36"/>
                </a:cubicBezTo>
                <a:cubicBezTo>
                  <a:pt x="133" y="36"/>
                  <a:pt x="134" y="35"/>
                  <a:pt x="135" y="34"/>
                </a:cubicBezTo>
                <a:cubicBezTo>
                  <a:pt x="137" y="14"/>
                  <a:pt x="168" y="6"/>
                  <a:pt x="173" y="33"/>
                </a:cubicBezTo>
                <a:cubicBezTo>
                  <a:pt x="179" y="61"/>
                  <a:pt x="154" y="50"/>
                  <a:pt x="142" y="58"/>
                </a:cubicBezTo>
                <a:cubicBezTo>
                  <a:pt x="148" y="71"/>
                  <a:pt x="155" y="84"/>
                  <a:pt x="161" y="97"/>
                </a:cubicBezTo>
                <a:cubicBezTo>
                  <a:pt x="152" y="102"/>
                  <a:pt x="137" y="114"/>
                  <a:pt x="127" y="116"/>
                </a:cubicBezTo>
                <a:cubicBezTo>
                  <a:pt x="125" y="116"/>
                  <a:pt x="125" y="114"/>
                  <a:pt x="124" y="113"/>
                </a:cubicBezTo>
                <a:cubicBezTo>
                  <a:pt x="128" y="90"/>
                  <a:pt x="112" y="72"/>
                  <a:pt x="90" y="96"/>
                </a:cubicBezTo>
                <a:cubicBezTo>
                  <a:pt x="72" y="115"/>
                  <a:pt x="109" y="125"/>
                  <a:pt x="107" y="130"/>
                </a:cubicBezTo>
                <a:cubicBezTo>
                  <a:pt x="96" y="137"/>
                  <a:pt x="85" y="143"/>
                  <a:pt x="74" y="150"/>
                </a:cubicBezTo>
                <a:cubicBezTo>
                  <a:pt x="66" y="138"/>
                  <a:pt x="59" y="125"/>
                  <a:pt x="51" y="113"/>
                </a:cubicBezTo>
                <a:cubicBezTo>
                  <a:pt x="50" y="114"/>
                  <a:pt x="48" y="115"/>
                  <a:pt x="47" y="115"/>
                </a:cubicBezTo>
                <a:cubicBezTo>
                  <a:pt x="42" y="132"/>
                  <a:pt x="18" y="149"/>
                  <a:pt x="8" y="119"/>
                </a:cubicBezTo>
                <a:cubicBezTo>
                  <a:pt x="0" y="94"/>
                  <a:pt x="22" y="96"/>
                  <a:pt x="36" y="94"/>
                </a:cubicBezTo>
                <a:cubicBezTo>
                  <a:pt x="37" y="93"/>
                  <a:pt x="38" y="93"/>
                  <a:pt x="38" y="92"/>
                </a:cubicBezTo>
                <a:cubicBezTo>
                  <a:pt x="32" y="79"/>
                  <a:pt x="24" y="66"/>
                  <a:pt x="18" y="53"/>
                </a:cubicBezTo>
                <a:cubicBezTo>
                  <a:pt x="29" y="47"/>
                  <a:pt x="41" y="40"/>
                  <a:pt x="53" y="33"/>
                </a:cubicBezTo>
                <a:cubicBezTo>
                  <a:pt x="62" y="42"/>
                  <a:pt x="48" y="65"/>
                  <a:pt x="72" y="65"/>
                </a:cubicBezTo>
                <a:cubicBezTo>
                  <a:pt x="87" y="64"/>
                  <a:pt x="100" y="45"/>
                  <a:pt x="90" y="31"/>
                </a:cubicBezTo>
                <a:cubicBezTo>
                  <a:pt x="84" y="28"/>
                  <a:pt x="76" y="28"/>
                  <a:pt x="74" y="24"/>
                </a:cubicBezTo>
                <a:cubicBezTo>
                  <a:pt x="72" y="19"/>
                  <a:pt x="74" y="21"/>
                  <a:pt x="75" y="19"/>
                </a:cubicBezTo>
                <a:cubicBezTo>
                  <a:pt x="86" y="13"/>
                  <a:pt x="97" y="6"/>
                  <a:pt x="108" y="0"/>
                </a:cubicBezTo>
              </a:path>
            </a:pathLst>
          </a:custGeom>
          <a:solidFill>
            <a:schemeClr val="bg1"/>
          </a:solidFill>
          <a:ln>
            <a:noFill/>
          </a:ln>
          <a:extLst/>
        </p:spPr>
        <p:txBody>
          <a:bodyPr/>
          <a:lstStyle/>
          <a:p>
            <a:pPr defTabSz="1243378">
              <a:defRPr/>
            </a:pPr>
            <a:endParaRPr lang="zh-CN" altLang="en-US" sz="2448"/>
          </a:p>
        </p:txBody>
      </p:sp>
      <p:sp>
        <p:nvSpPr>
          <p:cNvPr id="37" name="Freeform 386">
            <a:extLst>
              <a:ext uri="{FF2B5EF4-FFF2-40B4-BE49-F238E27FC236}">
                <a16:creationId xmlns:a16="http://schemas.microsoft.com/office/drawing/2014/main" id="{26D04E88-75F5-4D95-9DDD-0925B7B69FBF}"/>
              </a:ext>
            </a:extLst>
          </p:cNvPr>
          <p:cNvSpPr>
            <a:spLocks noEditPoints="1"/>
          </p:cNvSpPr>
          <p:nvPr/>
        </p:nvSpPr>
        <p:spPr bwMode="auto">
          <a:xfrm>
            <a:off x="791199" y="1821790"/>
            <a:ext cx="502411" cy="447999"/>
          </a:xfrm>
          <a:custGeom>
            <a:avLst/>
            <a:gdLst>
              <a:gd name="T0" fmla="*/ 166 w 193"/>
              <a:gd name="T1" fmla="*/ 98 h 172"/>
              <a:gd name="T2" fmla="*/ 184 w 193"/>
              <a:gd name="T3" fmla="*/ 98 h 172"/>
              <a:gd name="T4" fmla="*/ 193 w 193"/>
              <a:gd name="T5" fmla="*/ 103 h 172"/>
              <a:gd name="T6" fmla="*/ 191 w 193"/>
              <a:gd name="T7" fmla="*/ 111 h 172"/>
              <a:gd name="T8" fmla="*/ 179 w 193"/>
              <a:gd name="T9" fmla="*/ 109 h 172"/>
              <a:gd name="T10" fmla="*/ 166 w 193"/>
              <a:gd name="T11" fmla="*/ 106 h 172"/>
              <a:gd name="T12" fmla="*/ 166 w 193"/>
              <a:gd name="T13" fmla="*/ 152 h 172"/>
              <a:gd name="T14" fmla="*/ 146 w 193"/>
              <a:gd name="T15" fmla="*/ 172 h 172"/>
              <a:gd name="T16" fmla="*/ 47 w 193"/>
              <a:gd name="T17" fmla="*/ 172 h 172"/>
              <a:gd name="T18" fmla="*/ 27 w 193"/>
              <a:gd name="T19" fmla="*/ 152 h 172"/>
              <a:gd name="T20" fmla="*/ 27 w 193"/>
              <a:gd name="T21" fmla="*/ 106 h 172"/>
              <a:gd name="T22" fmla="*/ 15 w 193"/>
              <a:gd name="T23" fmla="*/ 109 h 172"/>
              <a:gd name="T24" fmla="*/ 2 w 193"/>
              <a:gd name="T25" fmla="*/ 111 h 172"/>
              <a:gd name="T26" fmla="*/ 1 w 193"/>
              <a:gd name="T27" fmla="*/ 103 h 172"/>
              <a:gd name="T28" fmla="*/ 9 w 193"/>
              <a:gd name="T29" fmla="*/ 98 h 172"/>
              <a:gd name="T30" fmla="*/ 27 w 193"/>
              <a:gd name="T31" fmla="*/ 98 h 172"/>
              <a:gd name="T32" fmla="*/ 31 w 193"/>
              <a:gd name="T33" fmla="*/ 98 h 172"/>
              <a:gd name="T34" fmla="*/ 162 w 193"/>
              <a:gd name="T35" fmla="*/ 98 h 172"/>
              <a:gd name="T36" fmla="*/ 166 w 193"/>
              <a:gd name="T37" fmla="*/ 98 h 172"/>
              <a:gd name="T38" fmla="*/ 119 w 193"/>
              <a:gd name="T39" fmla="*/ 36 h 172"/>
              <a:gd name="T40" fmla="*/ 122 w 193"/>
              <a:gd name="T41" fmla="*/ 24 h 172"/>
              <a:gd name="T42" fmla="*/ 122 w 193"/>
              <a:gd name="T43" fmla="*/ 0 h 172"/>
              <a:gd name="T44" fmla="*/ 132 w 193"/>
              <a:gd name="T45" fmla="*/ 7 h 172"/>
              <a:gd name="T46" fmla="*/ 133 w 193"/>
              <a:gd name="T47" fmla="*/ 18 h 172"/>
              <a:gd name="T48" fmla="*/ 126 w 193"/>
              <a:gd name="T49" fmla="*/ 46 h 172"/>
              <a:gd name="T50" fmla="*/ 119 w 193"/>
              <a:gd name="T51" fmla="*/ 36 h 172"/>
              <a:gd name="T52" fmla="*/ 86 w 193"/>
              <a:gd name="T53" fmla="*/ 36 h 172"/>
              <a:gd name="T54" fmla="*/ 89 w 193"/>
              <a:gd name="T55" fmla="*/ 24 h 172"/>
              <a:gd name="T56" fmla="*/ 88 w 193"/>
              <a:gd name="T57" fmla="*/ 0 h 172"/>
              <a:gd name="T58" fmla="*/ 99 w 193"/>
              <a:gd name="T59" fmla="*/ 7 h 172"/>
              <a:gd name="T60" fmla="*/ 100 w 193"/>
              <a:gd name="T61" fmla="*/ 18 h 172"/>
              <a:gd name="T62" fmla="*/ 93 w 193"/>
              <a:gd name="T63" fmla="*/ 46 h 172"/>
              <a:gd name="T64" fmla="*/ 86 w 193"/>
              <a:gd name="T65" fmla="*/ 36 h 172"/>
              <a:gd name="T66" fmla="*/ 51 w 193"/>
              <a:gd name="T67" fmla="*/ 36 h 172"/>
              <a:gd name="T68" fmla="*/ 53 w 193"/>
              <a:gd name="T69" fmla="*/ 24 h 172"/>
              <a:gd name="T70" fmla="*/ 53 w 193"/>
              <a:gd name="T71" fmla="*/ 0 h 172"/>
              <a:gd name="T72" fmla="*/ 64 w 193"/>
              <a:gd name="T73" fmla="*/ 7 h 172"/>
              <a:gd name="T74" fmla="*/ 65 w 193"/>
              <a:gd name="T75" fmla="*/ 18 h 172"/>
              <a:gd name="T76" fmla="*/ 58 w 193"/>
              <a:gd name="T77" fmla="*/ 46 h 172"/>
              <a:gd name="T78" fmla="*/ 51 w 193"/>
              <a:gd name="T79" fmla="*/ 36 h 172"/>
              <a:gd name="T80" fmla="*/ 37 w 193"/>
              <a:gd name="T81" fmla="*/ 111 h 172"/>
              <a:gd name="T82" fmla="*/ 37 w 193"/>
              <a:gd name="T83" fmla="*/ 144 h 172"/>
              <a:gd name="T84" fmla="*/ 41 w 193"/>
              <a:gd name="T85" fmla="*/ 149 h 172"/>
              <a:gd name="T86" fmla="*/ 46 w 193"/>
              <a:gd name="T87" fmla="*/ 144 h 172"/>
              <a:gd name="T88" fmla="*/ 46 w 193"/>
              <a:gd name="T89" fmla="*/ 111 h 172"/>
              <a:gd name="T90" fmla="*/ 41 w 193"/>
              <a:gd name="T91" fmla="*/ 107 h 172"/>
              <a:gd name="T92" fmla="*/ 37 w 193"/>
              <a:gd name="T93" fmla="*/ 111 h 172"/>
              <a:gd name="T94" fmla="*/ 47 w 193"/>
              <a:gd name="T95" fmla="*/ 71 h 172"/>
              <a:gd name="T96" fmla="*/ 89 w 193"/>
              <a:gd name="T97" fmla="*/ 71 h 172"/>
              <a:gd name="T98" fmla="*/ 86 w 193"/>
              <a:gd name="T99" fmla="*/ 60 h 172"/>
              <a:gd name="T100" fmla="*/ 92 w 193"/>
              <a:gd name="T101" fmla="*/ 55 h 172"/>
              <a:gd name="T102" fmla="*/ 100 w 193"/>
              <a:gd name="T103" fmla="*/ 55 h 172"/>
              <a:gd name="T104" fmla="*/ 105 w 193"/>
              <a:gd name="T105" fmla="*/ 60 h 172"/>
              <a:gd name="T106" fmla="*/ 103 w 193"/>
              <a:gd name="T107" fmla="*/ 71 h 172"/>
              <a:gd name="T108" fmla="*/ 146 w 193"/>
              <a:gd name="T109" fmla="*/ 71 h 172"/>
              <a:gd name="T110" fmla="*/ 166 w 193"/>
              <a:gd name="T111" fmla="*/ 89 h 172"/>
              <a:gd name="T112" fmla="*/ 27 w 193"/>
              <a:gd name="T113" fmla="*/ 89 h 172"/>
              <a:gd name="T114" fmla="*/ 47 w 193"/>
              <a:gd name="T115" fmla="*/ 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172">
                <a:moveTo>
                  <a:pt x="166" y="98"/>
                </a:moveTo>
                <a:cubicBezTo>
                  <a:pt x="184" y="98"/>
                  <a:pt x="184" y="98"/>
                  <a:pt x="184" y="98"/>
                </a:cubicBezTo>
                <a:cubicBezTo>
                  <a:pt x="191" y="98"/>
                  <a:pt x="192" y="99"/>
                  <a:pt x="193" y="103"/>
                </a:cubicBezTo>
                <a:cubicBezTo>
                  <a:pt x="193" y="106"/>
                  <a:pt x="193" y="110"/>
                  <a:pt x="191" y="111"/>
                </a:cubicBezTo>
                <a:cubicBezTo>
                  <a:pt x="189" y="114"/>
                  <a:pt x="183" y="113"/>
                  <a:pt x="179" y="109"/>
                </a:cubicBezTo>
                <a:cubicBezTo>
                  <a:pt x="176" y="106"/>
                  <a:pt x="170" y="106"/>
                  <a:pt x="166" y="106"/>
                </a:cubicBezTo>
                <a:cubicBezTo>
                  <a:pt x="166" y="152"/>
                  <a:pt x="166" y="152"/>
                  <a:pt x="166" y="152"/>
                </a:cubicBezTo>
                <a:cubicBezTo>
                  <a:pt x="166" y="163"/>
                  <a:pt x="157" y="172"/>
                  <a:pt x="146" y="172"/>
                </a:cubicBezTo>
                <a:cubicBezTo>
                  <a:pt x="47" y="172"/>
                  <a:pt x="47" y="172"/>
                  <a:pt x="47" y="172"/>
                </a:cubicBezTo>
                <a:cubicBezTo>
                  <a:pt x="36" y="172"/>
                  <a:pt x="27" y="163"/>
                  <a:pt x="27" y="152"/>
                </a:cubicBezTo>
                <a:cubicBezTo>
                  <a:pt x="27" y="106"/>
                  <a:pt x="27" y="106"/>
                  <a:pt x="27" y="106"/>
                </a:cubicBezTo>
                <a:cubicBezTo>
                  <a:pt x="23" y="106"/>
                  <a:pt x="18" y="106"/>
                  <a:pt x="15" y="109"/>
                </a:cubicBezTo>
                <a:cubicBezTo>
                  <a:pt x="10" y="113"/>
                  <a:pt x="4" y="114"/>
                  <a:pt x="2" y="111"/>
                </a:cubicBezTo>
                <a:cubicBezTo>
                  <a:pt x="0" y="110"/>
                  <a:pt x="0" y="106"/>
                  <a:pt x="1" y="103"/>
                </a:cubicBezTo>
                <a:cubicBezTo>
                  <a:pt x="1" y="99"/>
                  <a:pt x="2" y="98"/>
                  <a:pt x="9" y="98"/>
                </a:cubicBezTo>
                <a:cubicBezTo>
                  <a:pt x="27" y="98"/>
                  <a:pt x="27" y="98"/>
                  <a:pt x="27" y="98"/>
                </a:cubicBezTo>
                <a:cubicBezTo>
                  <a:pt x="31" y="98"/>
                  <a:pt x="31" y="98"/>
                  <a:pt x="31" y="98"/>
                </a:cubicBezTo>
                <a:cubicBezTo>
                  <a:pt x="162" y="98"/>
                  <a:pt x="162" y="98"/>
                  <a:pt x="162" y="98"/>
                </a:cubicBezTo>
                <a:cubicBezTo>
                  <a:pt x="166" y="98"/>
                  <a:pt x="166" y="98"/>
                  <a:pt x="166" y="98"/>
                </a:cubicBezTo>
                <a:close/>
                <a:moveTo>
                  <a:pt x="119" y="36"/>
                </a:moveTo>
                <a:cubicBezTo>
                  <a:pt x="125" y="32"/>
                  <a:pt x="124" y="28"/>
                  <a:pt x="122" y="24"/>
                </a:cubicBezTo>
                <a:cubicBezTo>
                  <a:pt x="118" y="16"/>
                  <a:pt x="115" y="9"/>
                  <a:pt x="122" y="0"/>
                </a:cubicBezTo>
                <a:cubicBezTo>
                  <a:pt x="132" y="7"/>
                  <a:pt x="132" y="7"/>
                  <a:pt x="132" y="7"/>
                </a:cubicBezTo>
                <a:cubicBezTo>
                  <a:pt x="130" y="11"/>
                  <a:pt x="131" y="14"/>
                  <a:pt x="133" y="18"/>
                </a:cubicBezTo>
                <a:cubicBezTo>
                  <a:pt x="137" y="28"/>
                  <a:pt x="142" y="37"/>
                  <a:pt x="126" y="46"/>
                </a:cubicBezTo>
                <a:cubicBezTo>
                  <a:pt x="119" y="36"/>
                  <a:pt x="119" y="36"/>
                  <a:pt x="119" y="36"/>
                </a:cubicBezTo>
                <a:close/>
                <a:moveTo>
                  <a:pt x="86" y="36"/>
                </a:moveTo>
                <a:cubicBezTo>
                  <a:pt x="92" y="32"/>
                  <a:pt x="91" y="28"/>
                  <a:pt x="89" y="24"/>
                </a:cubicBezTo>
                <a:cubicBezTo>
                  <a:pt x="85" y="16"/>
                  <a:pt x="82" y="9"/>
                  <a:pt x="88" y="0"/>
                </a:cubicBezTo>
                <a:cubicBezTo>
                  <a:pt x="99" y="7"/>
                  <a:pt x="99" y="7"/>
                  <a:pt x="99" y="7"/>
                </a:cubicBezTo>
                <a:cubicBezTo>
                  <a:pt x="97" y="11"/>
                  <a:pt x="98" y="14"/>
                  <a:pt x="100" y="18"/>
                </a:cubicBezTo>
                <a:cubicBezTo>
                  <a:pt x="104" y="28"/>
                  <a:pt x="109" y="37"/>
                  <a:pt x="93" y="46"/>
                </a:cubicBezTo>
                <a:cubicBezTo>
                  <a:pt x="86" y="36"/>
                  <a:pt x="86" y="36"/>
                  <a:pt x="86" y="36"/>
                </a:cubicBezTo>
                <a:close/>
                <a:moveTo>
                  <a:pt x="51" y="36"/>
                </a:moveTo>
                <a:cubicBezTo>
                  <a:pt x="57" y="32"/>
                  <a:pt x="55" y="28"/>
                  <a:pt x="53" y="24"/>
                </a:cubicBezTo>
                <a:cubicBezTo>
                  <a:pt x="50" y="16"/>
                  <a:pt x="47" y="9"/>
                  <a:pt x="53" y="0"/>
                </a:cubicBezTo>
                <a:cubicBezTo>
                  <a:pt x="64" y="7"/>
                  <a:pt x="64" y="7"/>
                  <a:pt x="64" y="7"/>
                </a:cubicBezTo>
                <a:cubicBezTo>
                  <a:pt x="61" y="11"/>
                  <a:pt x="63" y="14"/>
                  <a:pt x="65" y="18"/>
                </a:cubicBezTo>
                <a:cubicBezTo>
                  <a:pt x="69" y="28"/>
                  <a:pt x="73" y="37"/>
                  <a:pt x="58" y="46"/>
                </a:cubicBezTo>
                <a:cubicBezTo>
                  <a:pt x="51" y="36"/>
                  <a:pt x="51" y="36"/>
                  <a:pt x="51" y="36"/>
                </a:cubicBezTo>
                <a:close/>
                <a:moveTo>
                  <a:pt x="37" y="111"/>
                </a:moveTo>
                <a:cubicBezTo>
                  <a:pt x="37" y="144"/>
                  <a:pt x="37" y="144"/>
                  <a:pt x="37" y="144"/>
                </a:cubicBezTo>
                <a:cubicBezTo>
                  <a:pt x="37" y="147"/>
                  <a:pt x="39" y="149"/>
                  <a:pt x="41" y="149"/>
                </a:cubicBezTo>
                <a:cubicBezTo>
                  <a:pt x="44" y="149"/>
                  <a:pt x="46" y="147"/>
                  <a:pt x="46" y="144"/>
                </a:cubicBezTo>
                <a:cubicBezTo>
                  <a:pt x="46" y="111"/>
                  <a:pt x="46" y="111"/>
                  <a:pt x="46" y="111"/>
                </a:cubicBezTo>
                <a:cubicBezTo>
                  <a:pt x="46" y="109"/>
                  <a:pt x="44" y="107"/>
                  <a:pt x="41" y="107"/>
                </a:cubicBezTo>
                <a:cubicBezTo>
                  <a:pt x="39" y="107"/>
                  <a:pt x="37" y="109"/>
                  <a:pt x="37" y="111"/>
                </a:cubicBezTo>
                <a:close/>
                <a:moveTo>
                  <a:pt x="47" y="71"/>
                </a:moveTo>
                <a:cubicBezTo>
                  <a:pt x="89" y="71"/>
                  <a:pt x="89" y="71"/>
                  <a:pt x="89" y="71"/>
                </a:cubicBezTo>
                <a:cubicBezTo>
                  <a:pt x="86" y="60"/>
                  <a:pt x="86" y="60"/>
                  <a:pt x="86" y="60"/>
                </a:cubicBezTo>
                <a:cubicBezTo>
                  <a:pt x="86" y="57"/>
                  <a:pt x="89" y="55"/>
                  <a:pt x="92" y="55"/>
                </a:cubicBezTo>
                <a:cubicBezTo>
                  <a:pt x="100" y="55"/>
                  <a:pt x="100" y="55"/>
                  <a:pt x="100" y="55"/>
                </a:cubicBezTo>
                <a:cubicBezTo>
                  <a:pt x="103" y="55"/>
                  <a:pt x="106" y="57"/>
                  <a:pt x="105" y="60"/>
                </a:cubicBezTo>
                <a:cubicBezTo>
                  <a:pt x="103" y="71"/>
                  <a:pt x="103" y="71"/>
                  <a:pt x="103" y="71"/>
                </a:cubicBezTo>
                <a:cubicBezTo>
                  <a:pt x="146" y="71"/>
                  <a:pt x="146" y="71"/>
                  <a:pt x="146" y="71"/>
                </a:cubicBezTo>
                <a:cubicBezTo>
                  <a:pt x="157" y="71"/>
                  <a:pt x="165" y="79"/>
                  <a:pt x="166" y="89"/>
                </a:cubicBezTo>
                <a:cubicBezTo>
                  <a:pt x="27" y="89"/>
                  <a:pt x="27" y="89"/>
                  <a:pt x="27" y="89"/>
                </a:cubicBezTo>
                <a:cubicBezTo>
                  <a:pt x="28" y="79"/>
                  <a:pt x="37" y="71"/>
                  <a:pt x="47" y="71"/>
                </a:cubicBezTo>
                <a:close/>
              </a:path>
            </a:pathLst>
          </a:custGeom>
          <a:solidFill>
            <a:schemeClr val="bg1"/>
          </a:solidFill>
          <a:ln>
            <a:noFill/>
          </a:ln>
          <a:extLst/>
        </p:spPr>
        <p:txBody>
          <a:bodyPr/>
          <a:lstStyle/>
          <a:p>
            <a:pPr defTabSz="1243378">
              <a:defRPr/>
            </a:pPr>
            <a:endParaRPr lang="zh-CN" altLang="en-US" sz="2448"/>
          </a:p>
        </p:txBody>
      </p:sp>
      <p:sp>
        <p:nvSpPr>
          <p:cNvPr id="23" name="椭圆 22" descr="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
            <a:extLst>
              <a:ext uri="{FF2B5EF4-FFF2-40B4-BE49-F238E27FC236}">
                <a16:creationId xmlns:a16="http://schemas.microsoft.com/office/drawing/2014/main" id="{A5595D40-9AA2-441E-90BC-987454641E33}"/>
              </a:ext>
            </a:extLst>
          </p:cNvPr>
          <p:cNvSpPr/>
          <p:nvPr/>
        </p:nvSpPr>
        <p:spPr>
          <a:xfrm>
            <a:off x="696056" y="1789484"/>
            <a:ext cx="692696" cy="692696"/>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Arial" panose="020B0604020202020204" pitchFamily="34" charset="0"/>
              <a:cs typeface="Arial" panose="020B0604020202020204" pitchFamily="34" charset="0"/>
            </a:endParaRPr>
          </a:p>
        </p:txBody>
      </p:sp>
      <p:sp>
        <p:nvSpPr>
          <p:cNvPr id="24" name="Freeform 383">
            <a:extLst>
              <a:ext uri="{FF2B5EF4-FFF2-40B4-BE49-F238E27FC236}">
                <a16:creationId xmlns:a16="http://schemas.microsoft.com/office/drawing/2014/main" id="{80B6A8F3-97D5-42AD-B027-F982B033DC56}"/>
              </a:ext>
            </a:extLst>
          </p:cNvPr>
          <p:cNvSpPr>
            <a:spLocks/>
          </p:cNvSpPr>
          <p:nvPr/>
        </p:nvSpPr>
        <p:spPr bwMode="auto">
          <a:xfrm>
            <a:off x="842078" y="1888310"/>
            <a:ext cx="428047" cy="40446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xtLst/>
        </p:spPr>
        <p:txBody>
          <a:bodyPr/>
          <a:lstStyle/>
          <a:p>
            <a:pPr defTabSz="1243378">
              <a:defRPr/>
            </a:pPr>
            <a:endParaRPr lang="zh-CN" altLang="en-US" sz="2448"/>
          </a:p>
        </p:txBody>
      </p:sp>
      <p:pic>
        <p:nvPicPr>
          <p:cNvPr id="2050" name="Picture 2" descr="https://ss2.bdstatic.com/70cFvnSh_Q1YnxGkpoWK1HF6hhy/it/u=2783166674,2050152166&amp;fm=26&amp;gp=0.jpg">
            <a:extLst>
              <a:ext uri="{FF2B5EF4-FFF2-40B4-BE49-F238E27FC236}">
                <a16:creationId xmlns:a16="http://schemas.microsoft.com/office/drawing/2014/main" id="{D412F3E7-D1B2-4825-8717-3A2D7A03E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56" y="3081663"/>
            <a:ext cx="4585679" cy="184658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43844489084&amp;di=c968c6e8de378c8d87338428726da845&amp;imgtype=0&amp;src=http%3A%2F%2Fwww.taikr.com%2Ffiles%2Fdefault%2F2017%2F03-17%2F171535763e92218733.png">
            <a:extLst>
              <a:ext uri="{FF2B5EF4-FFF2-40B4-BE49-F238E27FC236}">
                <a16:creationId xmlns:a16="http://schemas.microsoft.com/office/drawing/2014/main" id="{DDD824CE-ADA2-4DFA-97FD-E6E8FAAE2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7" r="52921" b="-1"/>
          <a:stretch/>
        </p:blipFill>
        <p:spPr bwMode="auto">
          <a:xfrm>
            <a:off x="7563552" y="1326146"/>
            <a:ext cx="3142816" cy="301853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BC3048F-44EE-4591-A14C-9941B4A60E93}"/>
              </a:ext>
            </a:extLst>
          </p:cNvPr>
          <p:cNvPicPr>
            <a:picLocks noChangeAspect="1"/>
          </p:cNvPicPr>
          <p:nvPr/>
        </p:nvPicPr>
        <p:blipFill>
          <a:blip r:embed="rId5"/>
          <a:stretch>
            <a:fillRect/>
          </a:stretch>
        </p:blipFill>
        <p:spPr>
          <a:xfrm>
            <a:off x="2373654" y="5953444"/>
            <a:ext cx="6927180" cy="586791"/>
          </a:xfrm>
          <a:prstGeom prst="roundRect">
            <a:avLst>
              <a:gd name="adj" fmla="val 2714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555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fade">
                                      <p:cBhvr>
                                        <p:cTn id="36" dur="500"/>
                                        <p:tgtEl>
                                          <p:spTgt spid="20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7"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762107" y="1929197"/>
            <a:ext cx="75137" cy="3648405"/>
            <a:chOff x="4600576" y="1419622"/>
            <a:chExt cx="56353" cy="2736304"/>
          </a:xfrm>
          <a:solidFill>
            <a:srgbClr val="156F6D"/>
          </a:solidFill>
        </p:grpSpPr>
        <p:cxnSp>
          <p:nvCxnSpPr>
            <p:cNvPr id="15" name="直接连接符 14"/>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600576" y="2164032"/>
              <a:ext cx="56353" cy="130189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grpSp>
        <p:nvGrpSpPr>
          <p:cNvPr id="20" name="组合 19"/>
          <p:cNvGrpSpPr/>
          <p:nvPr/>
        </p:nvGrpSpPr>
        <p:grpSpPr>
          <a:xfrm>
            <a:off x="1664455" y="4505208"/>
            <a:ext cx="3974353" cy="740844"/>
            <a:chOff x="7240494" y="1426238"/>
            <a:chExt cx="3974353" cy="740844"/>
          </a:xfrm>
        </p:grpSpPr>
        <p:sp>
          <p:nvSpPr>
            <p:cNvPr id="21" name="TextBox 54"/>
            <p:cNvSpPr txBox="1"/>
            <p:nvPr/>
          </p:nvSpPr>
          <p:spPr>
            <a:xfrm>
              <a:off x="7240494" y="1826348"/>
              <a:ext cx="3974353" cy="3407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Map each object in the scene</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2" name="文本框 37"/>
            <p:cNvSpPr txBox="1"/>
            <p:nvPr/>
          </p:nvSpPr>
          <p:spPr>
            <a:xfrm>
              <a:off x="7240494" y="1426238"/>
              <a:ext cx="274305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3. Mapping objects</a:t>
              </a:r>
            </a:p>
          </p:txBody>
        </p:sp>
      </p:grpSp>
      <p:grpSp>
        <p:nvGrpSpPr>
          <p:cNvPr id="26" name="组合 25"/>
          <p:cNvGrpSpPr/>
          <p:nvPr/>
        </p:nvGrpSpPr>
        <p:grpSpPr>
          <a:xfrm>
            <a:off x="7279805" y="1520100"/>
            <a:ext cx="3974353" cy="1016946"/>
            <a:chOff x="7240494" y="1426238"/>
            <a:chExt cx="3974353" cy="1016946"/>
          </a:xfrm>
        </p:grpSpPr>
        <p:sp>
          <p:nvSpPr>
            <p:cNvPr id="27" name="TextBox 54"/>
            <p:cNvSpPr txBox="1"/>
            <p:nvPr/>
          </p:nvSpPr>
          <p:spPr>
            <a:xfrm>
              <a:off x="7240494" y="1826348"/>
              <a:ext cx="3974353" cy="6168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Draw a 2D pattern composed of these point sets in gray to complete the drawing of shadows.</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8" name="文本框 37"/>
            <p:cNvSpPr txBox="1"/>
            <p:nvPr/>
          </p:nvSpPr>
          <p:spPr>
            <a:xfrm>
              <a:off x="7240494" y="1426238"/>
              <a:ext cx="237116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4. Draw shadows</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9" name="矩形 28">
            <a:extLst>
              <a:ext uri="{FF2B5EF4-FFF2-40B4-BE49-F238E27FC236}">
                <a16:creationId xmlns:a16="http://schemas.microsoft.com/office/drawing/2014/main" id="{564993C3-E87B-492E-AA4F-6A5F85FA5870}"/>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4.2 Shadow rendering</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0" name="椭圆 29" descr="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
            <a:extLst>
              <a:ext uri="{FF2B5EF4-FFF2-40B4-BE49-F238E27FC236}">
                <a16:creationId xmlns:a16="http://schemas.microsoft.com/office/drawing/2014/main" id="{20E572FA-7E50-4A8C-82D2-63F2922B6E62}"/>
              </a:ext>
            </a:extLst>
          </p:cNvPr>
          <p:cNvSpPr/>
          <p:nvPr/>
        </p:nvSpPr>
        <p:spPr>
          <a:xfrm>
            <a:off x="772258" y="4707236"/>
            <a:ext cx="692696" cy="692696"/>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Arial" panose="020B0604020202020204" pitchFamily="34" charset="0"/>
              <a:cs typeface="Arial" panose="020B0604020202020204" pitchFamily="34" charset="0"/>
            </a:endParaRPr>
          </a:p>
        </p:txBody>
      </p:sp>
      <p:sp>
        <p:nvSpPr>
          <p:cNvPr id="32" name="椭圆 31" descr="e7d195523061f1c02e66e4f24090f95771f2a25398b4c6a397210DEF3B34B42E7CAE3753A3E55670C5C5B393DCCD8D49F265F3A29442F2D10D421F974AABEA3384308323DA72972389F1817D14B0E600B5EC5FA4DF8D176183BB31F0B8305BF0A667B00ED780E73AE73310C6AC263D0885091F544297BCF79E7E92521D9EB3DFF0E4F23658A54E4524B0A5F20CDCC48B">
            <a:extLst>
              <a:ext uri="{FF2B5EF4-FFF2-40B4-BE49-F238E27FC236}">
                <a16:creationId xmlns:a16="http://schemas.microsoft.com/office/drawing/2014/main" id="{05F5BAD1-2ECE-465F-B7D9-F63D19E50E54}"/>
              </a:ext>
            </a:extLst>
          </p:cNvPr>
          <p:cNvSpPr/>
          <p:nvPr/>
        </p:nvSpPr>
        <p:spPr>
          <a:xfrm>
            <a:off x="6422479" y="1682787"/>
            <a:ext cx="692696" cy="692696"/>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latin typeface="Arial" panose="020B0604020202020204" pitchFamily="34" charset="0"/>
              <a:cs typeface="Arial" panose="020B0604020202020204" pitchFamily="34" charset="0"/>
            </a:endParaRPr>
          </a:p>
        </p:txBody>
      </p:sp>
      <p:sp>
        <p:nvSpPr>
          <p:cNvPr id="35" name="Freeform 163">
            <a:extLst>
              <a:ext uri="{FF2B5EF4-FFF2-40B4-BE49-F238E27FC236}">
                <a16:creationId xmlns:a16="http://schemas.microsoft.com/office/drawing/2014/main" id="{7F28D826-4333-4D95-A49C-0703741DF3E9}"/>
              </a:ext>
            </a:extLst>
          </p:cNvPr>
          <p:cNvSpPr>
            <a:spLocks/>
          </p:cNvSpPr>
          <p:nvPr/>
        </p:nvSpPr>
        <p:spPr bwMode="auto">
          <a:xfrm>
            <a:off x="6602869" y="1882251"/>
            <a:ext cx="331916" cy="246671"/>
          </a:xfrm>
          <a:custGeom>
            <a:avLst/>
            <a:gdLst>
              <a:gd name="T0" fmla="*/ 123 w 128"/>
              <a:gd name="T1" fmla="*/ 58 h 94"/>
              <a:gd name="T2" fmla="*/ 99 w 128"/>
              <a:gd name="T3" fmla="*/ 39 h 94"/>
              <a:gd name="T4" fmla="*/ 64 w 128"/>
              <a:gd name="T5" fmla="*/ 0 h 94"/>
              <a:gd name="T6" fmla="*/ 29 w 128"/>
              <a:gd name="T7" fmla="*/ 39 h 94"/>
              <a:gd name="T8" fmla="*/ 5 w 128"/>
              <a:gd name="T9" fmla="*/ 58 h 94"/>
              <a:gd name="T10" fmla="*/ 14 w 128"/>
              <a:gd name="T11" fmla="*/ 85 h 94"/>
              <a:gd name="T12" fmla="*/ 59 w 128"/>
              <a:gd name="T13" fmla="*/ 84 h 94"/>
              <a:gd name="T14" fmla="*/ 64 w 128"/>
              <a:gd name="T15" fmla="*/ 83 h 94"/>
              <a:gd name="T16" fmla="*/ 69 w 128"/>
              <a:gd name="T17" fmla="*/ 84 h 94"/>
              <a:gd name="T18" fmla="*/ 114 w 128"/>
              <a:gd name="T19" fmla="*/ 85 h 94"/>
              <a:gd name="T20" fmla="*/ 123 w 128"/>
              <a:gd name="T2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94">
                <a:moveTo>
                  <a:pt x="123" y="58"/>
                </a:moveTo>
                <a:cubicBezTo>
                  <a:pt x="119" y="48"/>
                  <a:pt x="105" y="45"/>
                  <a:pt x="99" y="39"/>
                </a:cubicBezTo>
                <a:cubicBezTo>
                  <a:pt x="85" y="25"/>
                  <a:pt x="88" y="2"/>
                  <a:pt x="64" y="0"/>
                </a:cubicBezTo>
                <a:cubicBezTo>
                  <a:pt x="40" y="2"/>
                  <a:pt x="43" y="25"/>
                  <a:pt x="29" y="39"/>
                </a:cubicBezTo>
                <a:cubicBezTo>
                  <a:pt x="23" y="45"/>
                  <a:pt x="9" y="48"/>
                  <a:pt x="5" y="58"/>
                </a:cubicBezTo>
                <a:cubicBezTo>
                  <a:pt x="0" y="69"/>
                  <a:pt x="8" y="80"/>
                  <a:pt x="14" y="85"/>
                </a:cubicBezTo>
                <a:cubicBezTo>
                  <a:pt x="26" y="94"/>
                  <a:pt x="45" y="85"/>
                  <a:pt x="59" y="84"/>
                </a:cubicBezTo>
                <a:cubicBezTo>
                  <a:pt x="60" y="83"/>
                  <a:pt x="62" y="83"/>
                  <a:pt x="64" y="83"/>
                </a:cubicBezTo>
                <a:cubicBezTo>
                  <a:pt x="66" y="83"/>
                  <a:pt x="68" y="83"/>
                  <a:pt x="69" y="84"/>
                </a:cubicBezTo>
                <a:cubicBezTo>
                  <a:pt x="83" y="85"/>
                  <a:pt x="102" y="94"/>
                  <a:pt x="114" y="85"/>
                </a:cubicBezTo>
                <a:cubicBezTo>
                  <a:pt x="120" y="80"/>
                  <a:pt x="128" y="69"/>
                  <a:pt x="123" y="58"/>
                </a:cubicBezTo>
              </a:path>
            </a:pathLst>
          </a:custGeom>
          <a:solidFill>
            <a:schemeClr val="bg1"/>
          </a:solidFill>
          <a:ln>
            <a:noFill/>
          </a:ln>
          <a:extLst/>
        </p:spPr>
        <p:txBody>
          <a:bodyPr/>
          <a:lstStyle/>
          <a:p>
            <a:pPr defTabSz="1243378">
              <a:defRPr/>
            </a:pPr>
            <a:endParaRPr lang="zh-CN" altLang="en-US" sz="2448"/>
          </a:p>
        </p:txBody>
      </p:sp>
      <p:sp>
        <p:nvSpPr>
          <p:cNvPr id="37" name="Freeform 386">
            <a:extLst>
              <a:ext uri="{FF2B5EF4-FFF2-40B4-BE49-F238E27FC236}">
                <a16:creationId xmlns:a16="http://schemas.microsoft.com/office/drawing/2014/main" id="{26D04E88-75F5-4D95-9DDD-0925B7B69FBF}"/>
              </a:ext>
            </a:extLst>
          </p:cNvPr>
          <p:cNvSpPr>
            <a:spLocks noEditPoints="1"/>
          </p:cNvSpPr>
          <p:nvPr/>
        </p:nvSpPr>
        <p:spPr bwMode="auto">
          <a:xfrm>
            <a:off x="867401" y="4786839"/>
            <a:ext cx="502411" cy="447999"/>
          </a:xfrm>
          <a:custGeom>
            <a:avLst/>
            <a:gdLst>
              <a:gd name="T0" fmla="*/ 166 w 193"/>
              <a:gd name="T1" fmla="*/ 98 h 172"/>
              <a:gd name="T2" fmla="*/ 184 w 193"/>
              <a:gd name="T3" fmla="*/ 98 h 172"/>
              <a:gd name="T4" fmla="*/ 193 w 193"/>
              <a:gd name="T5" fmla="*/ 103 h 172"/>
              <a:gd name="T6" fmla="*/ 191 w 193"/>
              <a:gd name="T7" fmla="*/ 111 h 172"/>
              <a:gd name="T8" fmla="*/ 179 w 193"/>
              <a:gd name="T9" fmla="*/ 109 h 172"/>
              <a:gd name="T10" fmla="*/ 166 w 193"/>
              <a:gd name="T11" fmla="*/ 106 h 172"/>
              <a:gd name="T12" fmla="*/ 166 w 193"/>
              <a:gd name="T13" fmla="*/ 152 h 172"/>
              <a:gd name="T14" fmla="*/ 146 w 193"/>
              <a:gd name="T15" fmla="*/ 172 h 172"/>
              <a:gd name="T16" fmla="*/ 47 w 193"/>
              <a:gd name="T17" fmla="*/ 172 h 172"/>
              <a:gd name="T18" fmla="*/ 27 w 193"/>
              <a:gd name="T19" fmla="*/ 152 h 172"/>
              <a:gd name="T20" fmla="*/ 27 w 193"/>
              <a:gd name="T21" fmla="*/ 106 h 172"/>
              <a:gd name="T22" fmla="*/ 15 w 193"/>
              <a:gd name="T23" fmla="*/ 109 h 172"/>
              <a:gd name="T24" fmla="*/ 2 w 193"/>
              <a:gd name="T25" fmla="*/ 111 h 172"/>
              <a:gd name="T26" fmla="*/ 1 w 193"/>
              <a:gd name="T27" fmla="*/ 103 h 172"/>
              <a:gd name="T28" fmla="*/ 9 w 193"/>
              <a:gd name="T29" fmla="*/ 98 h 172"/>
              <a:gd name="T30" fmla="*/ 27 w 193"/>
              <a:gd name="T31" fmla="*/ 98 h 172"/>
              <a:gd name="T32" fmla="*/ 31 w 193"/>
              <a:gd name="T33" fmla="*/ 98 h 172"/>
              <a:gd name="T34" fmla="*/ 162 w 193"/>
              <a:gd name="T35" fmla="*/ 98 h 172"/>
              <a:gd name="T36" fmla="*/ 166 w 193"/>
              <a:gd name="T37" fmla="*/ 98 h 172"/>
              <a:gd name="T38" fmla="*/ 119 w 193"/>
              <a:gd name="T39" fmla="*/ 36 h 172"/>
              <a:gd name="T40" fmla="*/ 122 w 193"/>
              <a:gd name="T41" fmla="*/ 24 h 172"/>
              <a:gd name="T42" fmla="*/ 122 w 193"/>
              <a:gd name="T43" fmla="*/ 0 h 172"/>
              <a:gd name="T44" fmla="*/ 132 w 193"/>
              <a:gd name="T45" fmla="*/ 7 h 172"/>
              <a:gd name="T46" fmla="*/ 133 w 193"/>
              <a:gd name="T47" fmla="*/ 18 h 172"/>
              <a:gd name="T48" fmla="*/ 126 w 193"/>
              <a:gd name="T49" fmla="*/ 46 h 172"/>
              <a:gd name="T50" fmla="*/ 119 w 193"/>
              <a:gd name="T51" fmla="*/ 36 h 172"/>
              <a:gd name="T52" fmla="*/ 86 w 193"/>
              <a:gd name="T53" fmla="*/ 36 h 172"/>
              <a:gd name="T54" fmla="*/ 89 w 193"/>
              <a:gd name="T55" fmla="*/ 24 h 172"/>
              <a:gd name="T56" fmla="*/ 88 w 193"/>
              <a:gd name="T57" fmla="*/ 0 h 172"/>
              <a:gd name="T58" fmla="*/ 99 w 193"/>
              <a:gd name="T59" fmla="*/ 7 h 172"/>
              <a:gd name="T60" fmla="*/ 100 w 193"/>
              <a:gd name="T61" fmla="*/ 18 h 172"/>
              <a:gd name="T62" fmla="*/ 93 w 193"/>
              <a:gd name="T63" fmla="*/ 46 h 172"/>
              <a:gd name="T64" fmla="*/ 86 w 193"/>
              <a:gd name="T65" fmla="*/ 36 h 172"/>
              <a:gd name="T66" fmla="*/ 51 w 193"/>
              <a:gd name="T67" fmla="*/ 36 h 172"/>
              <a:gd name="T68" fmla="*/ 53 w 193"/>
              <a:gd name="T69" fmla="*/ 24 h 172"/>
              <a:gd name="T70" fmla="*/ 53 w 193"/>
              <a:gd name="T71" fmla="*/ 0 h 172"/>
              <a:gd name="T72" fmla="*/ 64 w 193"/>
              <a:gd name="T73" fmla="*/ 7 h 172"/>
              <a:gd name="T74" fmla="*/ 65 w 193"/>
              <a:gd name="T75" fmla="*/ 18 h 172"/>
              <a:gd name="T76" fmla="*/ 58 w 193"/>
              <a:gd name="T77" fmla="*/ 46 h 172"/>
              <a:gd name="T78" fmla="*/ 51 w 193"/>
              <a:gd name="T79" fmla="*/ 36 h 172"/>
              <a:gd name="T80" fmla="*/ 37 w 193"/>
              <a:gd name="T81" fmla="*/ 111 h 172"/>
              <a:gd name="T82" fmla="*/ 37 w 193"/>
              <a:gd name="T83" fmla="*/ 144 h 172"/>
              <a:gd name="T84" fmla="*/ 41 w 193"/>
              <a:gd name="T85" fmla="*/ 149 h 172"/>
              <a:gd name="T86" fmla="*/ 46 w 193"/>
              <a:gd name="T87" fmla="*/ 144 h 172"/>
              <a:gd name="T88" fmla="*/ 46 w 193"/>
              <a:gd name="T89" fmla="*/ 111 h 172"/>
              <a:gd name="T90" fmla="*/ 41 w 193"/>
              <a:gd name="T91" fmla="*/ 107 h 172"/>
              <a:gd name="T92" fmla="*/ 37 w 193"/>
              <a:gd name="T93" fmla="*/ 111 h 172"/>
              <a:gd name="T94" fmla="*/ 47 w 193"/>
              <a:gd name="T95" fmla="*/ 71 h 172"/>
              <a:gd name="T96" fmla="*/ 89 w 193"/>
              <a:gd name="T97" fmla="*/ 71 h 172"/>
              <a:gd name="T98" fmla="*/ 86 w 193"/>
              <a:gd name="T99" fmla="*/ 60 h 172"/>
              <a:gd name="T100" fmla="*/ 92 w 193"/>
              <a:gd name="T101" fmla="*/ 55 h 172"/>
              <a:gd name="T102" fmla="*/ 100 w 193"/>
              <a:gd name="T103" fmla="*/ 55 h 172"/>
              <a:gd name="T104" fmla="*/ 105 w 193"/>
              <a:gd name="T105" fmla="*/ 60 h 172"/>
              <a:gd name="T106" fmla="*/ 103 w 193"/>
              <a:gd name="T107" fmla="*/ 71 h 172"/>
              <a:gd name="T108" fmla="*/ 146 w 193"/>
              <a:gd name="T109" fmla="*/ 71 h 172"/>
              <a:gd name="T110" fmla="*/ 166 w 193"/>
              <a:gd name="T111" fmla="*/ 89 h 172"/>
              <a:gd name="T112" fmla="*/ 27 w 193"/>
              <a:gd name="T113" fmla="*/ 89 h 172"/>
              <a:gd name="T114" fmla="*/ 47 w 193"/>
              <a:gd name="T115" fmla="*/ 7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172">
                <a:moveTo>
                  <a:pt x="166" y="98"/>
                </a:moveTo>
                <a:cubicBezTo>
                  <a:pt x="184" y="98"/>
                  <a:pt x="184" y="98"/>
                  <a:pt x="184" y="98"/>
                </a:cubicBezTo>
                <a:cubicBezTo>
                  <a:pt x="191" y="98"/>
                  <a:pt x="192" y="99"/>
                  <a:pt x="193" y="103"/>
                </a:cubicBezTo>
                <a:cubicBezTo>
                  <a:pt x="193" y="106"/>
                  <a:pt x="193" y="110"/>
                  <a:pt x="191" y="111"/>
                </a:cubicBezTo>
                <a:cubicBezTo>
                  <a:pt x="189" y="114"/>
                  <a:pt x="183" y="113"/>
                  <a:pt x="179" y="109"/>
                </a:cubicBezTo>
                <a:cubicBezTo>
                  <a:pt x="176" y="106"/>
                  <a:pt x="170" y="106"/>
                  <a:pt x="166" y="106"/>
                </a:cubicBezTo>
                <a:cubicBezTo>
                  <a:pt x="166" y="152"/>
                  <a:pt x="166" y="152"/>
                  <a:pt x="166" y="152"/>
                </a:cubicBezTo>
                <a:cubicBezTo>
                  <a:pt x="166" y="163"/>
                  <a:pt x="157" y="172"/>
                  <a:pt x="146" y="172"/>
                </a:cubicBezTo>
                <a:cubicBezTo>
                  <a:pt x="47" y="172"/>
                  <a:pt x="47" y="172"/>
                  <a:pt x="47" y="172"/>
                </a:cubicBezTo>
                <a:cubicBezTo>
                  <a:pt x="36" y="172"/>
                  <a:pt x="27" y="163"/>
                  <a:pt x="27" y="152"/>
                </a:cubicBezTo>
                <a:cubicBezTo>
                  <a:pt x="27" y="106"/>
                  <a:pt x="27" y="106"/>
                  <a:pt x="27" y="106"/>
                </a:cubicBezTo>
                <a:cubicBezTo>
                  <a:pt x="23" y="106"/>
                  <a:pt x="18" y="106"/>
                  <a:pt x="15" y="109"/>
                </a:cubicBezTo>
                <a:cubicBezTo>
                  <a:pt x="10" y="113"/>
                  <a:pt x="4" y="114"/>
                  <a:pt x="2" y="111"/>
                </a:cubicBezTo>
                <a:cubicBezTo>
                  <a:pt x="0" y="110"/>
                  <a:pt x="0" y="106"/>
                  <a:pt x="1" y="103"/>
                </a:cubicBezTo>
                <a:cubicBezTo>
                  <a:pt x="1" y="99"/>
                  <a:pt x="2" y="98"/>
                  <a:pt x="9" y="98"/>
                </a:cubicBezTo>
                <a:cubicBezTo>
                  <a:pt x="27" y="98"/>
                  <a:pt x="27" y="98"/>
                  <a:pt x="27" y="98"/>
                </a:cubicBezTo>
                <a:cubicBezTo>
                  <a:pt x="31" y="98"/>
                  <a:pt x="31" y="98"/>
                  <a:pt x="31" y="98"/>
                </a:cubicBezTo>
                <a:cubicBezTo>
                  <a:pt x="162" y="98"/>
                  <a:pt x="162" y="98"/>
                  <a:pt x="162" y="98"/>
                </a:cubicBezTo>
                <a:cubicBezTo>
                  <a:pt x="166" y="98"/>
                  <a:pt x="166" y="98"/>
                  <a:pt x="166" y="98"/>
                </a:cubicBezTo>
                <a:close/>
                <a:moveTo>
                  <a:pt x="119" y="36"/>
                </a:moveTo>
                <a:cubicBezTo>
                  <a:pt x="125" y="32"/>
                  <a:pt x="124" y="28"/>
                  <a:pt x="122" y="24"/>
                </a:cubicBezTo>
                <a:cubicBezTo>
                  <a:pt x="118" y="16"/>
                  <a:pt x="115" y="9"/>
                  <a:pt x="122" y="0"/>
                </a:cubicBezTo>
                <a:cubicBezTo>
                  <a:pt x="132" y="7"/>
                  <a:pt x="132" y="7"/>
                  <a:pt x="132" y="7"/>
                </a:cubicBezTo>
                <a:cubicBezTo>
                  <a:pt x="130" y="11"/>
                  <a:pt x="131" y="14"/>
                  <a:pt x="133" y="18"/>
                </a:cubicBezTo>
                <a:cubicBezTo>
                  <a:pt x="137" y="28"/>
                  <a:pt x="142" y="37"/>
                  <a:pt x="126" y="46"/>
                </a:cubicBezTo>
                <a:cubicBezTo>
                  <a:pt x="119" y="36"/>
                  <a:pt x="119" y="36"/>
                  <a:pt x="119" y="36"/>
                </a:cubicBezTo>
                <a:close/>
                <a:moveTo>
                  <a:pt x="86" y="36"/>
                </a:moveTo>
                <a:cubicBezTo>
                  <a:pt x="92" y="32"/>
                  <a:pt x="91" y="28"/>
                  <a:pt x="89" y="24"/>
                </a:cubicBezTo>
                <a:cubicBezTo>
                  <a:pt x="85" y="16"/>
                  <a:pt x="82" y="9"/>
                  <a:pt x="88" y="0"/>
                </a:cubicBezTo>
                <a:cubicBezTo>
                  <a:pt x="99" y="7"/>
                  <a:pt x="99" y="7"/>
                  <a:pt x="99" y="7"/>
                </a:cubicBezTo>
                <a:cubicBezTo>
                  <a:pt x="97" y="11"/>
                  <a:pt x="98" y="14"/>
                  <a:pt x="100" y="18"/>
                </a:cubicBezTo>
                <a:cubicBezTo>
                  <a:pt x="104" y="28"/>
                  <a:pt x="109" y="37"/>
                  <a:pt x="93" y="46"/>
                </a:cubicBezTo>
                <a:cubicBezTo>
                  <a:pt x="86" y="36"/>
                  <a:pt x="86" y="36"/>
                  <a:pt x="86" y="36"/>
                </a:cubicBezTo>
                <a:close/>
                <a:moveTo>
                  <a:pt x="51" y="36"/>
                </a:moveTo>
                <a:cubicBezTo>
                  <a:pt x="57" y="32"/>
                  <a:pt x="55" y="28"/>
                  <a:pt x="53" y="24"/>
                </a:cubicBezTo>
                <a:cubicBezTo>
                  <a:pt x="50" y="16"/>
                  <a:pt x="47" y="9"/>
                  <a:pt x="53" y="0"/>
                </a:cubicBezTo>
                <a:cubicBezTo>
                  <a:pt x="64" y="7"/>
                  <a:pt x="64" y="7"/>
                  <a:pt x="64" y="7"/>
                </a:cubicBezTo>
                <a:cubicBezTo>
                  <a:pt x="61" y="11"/>
                  <a:pt x="63" y="14"/>
                  <a:pt x="65" y="18"/>
                </a:cubicBezTo>
                <a:cubicBezTo>
                  <a:pt x="69" y="28"/>
                  <a:pt x="73" y="37"/>
                  <a:pt x="58" y="46"/>
                </a:cubicBezTo>
                <a:cubicBezTo>
                  <a:pt x="51" y="36"/>
                  <a:pt x="51" y="36"/>
                  <a:pt x="51" y="36"/>
                </a:cubicBezTo>
                <a:close/>
                <a:moveTo>
                  <a:pt x="37" y="111"/>
                </a:moveTo>
                <a:cubicBezTo>
                  <a:pt x="37" y="144"/>
                  <a:pt x="37" y="144"/>
                  <a:pt x="37" y="144"/>
                </a:cubicBezTo>
                <a:cubicBezTo>
                  <a:pt x="37" y="147"/>
                  <a:pt x="39" y="149"/>
                  <a:pt x="41" y="149"/>
                </a:cubicBezTo>
                <a:cubicBezTo>
                  <a:pt x="44" y="149"/>
                  <a:pt x="46" y="147"/>
                  <a:pt x="46" y="144"/>
                </a:cubicBezTo>
                <a:cubicBezTo>
                  <a:pt x="46" y="111"/>
                  <a:pt x="46" y="111"/>
                  <a:pt x="46" y="111"/>
                </a:cubicBezTo>
                <a:cubicBezTo>
                  <a:pt x="46" y="109"/>
                  <a:pt x="44" y="107"/>
                  <a:pt x="41" y="107"/>
                </a:cubicBezTo>
                <a:cubicBezTo>
                  <a:pt x="39" y="107"/>
                  <a:pt x="37" y="109"/>
                  <a:pt x="37" y="111"/>
                </a:cubicBezTo>
                <a:close/>
                <a:moveTo>
                  <a:pt x="47" y="71"/>
                </a:moveTo>
                <a:cubicBezTo>
                  <a:pt x="89" y="71"/>
                  <a:pt x="89" y="71"/>
                  <a:pt x="89" y="71"/>
                </a:cubicBezTo>
                <a:cubicBezTo>
                  <a:pt x="86" y="60"/>
                  <a:pt x="86" y="60"/>
                  <a:pt x="86" y="60"/>
                </a:cubicBezTo>
                <a:cubicBezTo>
                  <a:pt x="86" y="57"/>
                  <a:pt x="89" y="55"/>
                  <a:pt x="92" y="55"/>
                </a:cubicBezTo>
                <a:cubicBezTo>
                  <a:pt x="100" y="55"/>
                  <a:pt x="100" y="55"/>
                  <a:pt x="100" y="55"/>
                </a:cubicBezTo>
                <a:cubicBezTo>
                  <a:pt x="103" y="55"/>
                  <a:pt x="106" y="57"/>
                  <a:pt x="105" y="60"/>
                </a:cubicBezTo>
                <a:cubicBezTo>
                  <a:pt x="103" y="71"/>
                  <a:pt x="103" y="71"/>
                  <a:pt x="103" y="71"/>
                </a:cubicBezTo>
                <a:cubicBezTo>
                  <a:pt x="146" y="71"/>
                  <a:pt x="146" y="71"/>
                  <a:pt x="146" y="71"/>
                </a:cubicBezTo>
                <a:cubicBezTo>
                  <a:pt x="157" y="71"/>
                  <a:pt x="165" y="79"/>
                  <a:pt x="166" y="89"/>
                </a:cubicBezTo>
                <a:cubicBezTo>
                  <a:pt x="27" y="89"/>
                  <a:pt x="27" y="89"/>
                  <a:pt x="27" y="89"/>
                </a:cubicBezTo>
                <a:cubicBezTo>
                  <a:pt x="28" y="79"/>
                  <a:pt x="37" y="71"/>
                  <a:pt x="47" y="71"/>
                </a:cubicBezTo>
                <a:close/>
              </a:path>
            </a:pathLst>
          </a:custGeom>
          <a:solidFill>
            <a:schemeClr val="bg1"/>
          </a:solidFill>
          <a:ln>
            <a:noFill/>
          </a:ln>
          <a:extLst/>
        </p:spPr>
        <p:txBody>
          <a:bodyPr/>
          <a:lstStyle/>
          <a:p>
            <a:pPr defTabSz="1243378">
              <a:defRPr/>
            </a:pPr>
            <a:endParaRPr lang="zh-CN" altLang="en-US" sz="2448"/>
          </a:p>
        </p:txBody>
      </p:sp>
      <p:pic>
        <p:nvPicPr>
          <p:cNvPr id="3074" name="Picture 2" descr="https://ss0.bdstatic.com/70cFvHSh_Q1YnxGkpoWK1HF6hhy/it/u=2406948330,4020103738&amp;fm=26&amp;gp=0.jpg">
            <a:extLst>
              <a:ext uri="{FF2B5EF4-FFF2-40B4-BE49-F238E27FC236}">
                <a16:creationId xmlns:a16="http://schemas.microsoft.com/office/drawing/2014/main" id="{A086294C-B509-475D-80F9-1FA92E8DE0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7" t="7691"/>
          <a:stretch/>
        </p:blipFill>
        <p:spPr bwMode="auto">
          <a:xfrm>
            <a:off x="6836230" y="2937156"/>
            <a:ext cx="3883882" cy="289784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1641257-06E1-4C05-8903-68B6A9DE3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105" y="793795"/>
            <a:ext cx="4452257" cy="4452257"/>
          </a:xfrm>
          <a:prstGeom prst="rect">
            <a:avLst/>
          </a:prstGeom>
        </p:spPr>
      </p:pic>
    </p:spTree>
    <p:extLst>
      <p:ext uri="{BB962C8B-B14F-4D97-AF65-F5344CB8AC3E}">
        <p14:creationId xmlns:p14="http://schemas.microsoft.com/office/powerpoint/2010/main" val="337325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fade">
                                      <p:cBhvr>
                                        <p:cTn id="3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5"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a:blip r:embed="rId3"/>
          <a:stretch>
            <a:fillRect/>
          </a:stretch>
        </p:blipFill>
        <p:spPr>
          <a:xfrm rot="21222714">
            <a:off x="2655992" y="-1816100"/>
            <a:ext cx="6880014" cy="3632200"/>
          </a:xfrm>
          <a:prstGeom prst="rect">
            <a:avLst/>
          </a:prstGeom>
        </p:spPr>
      </p:pic>
      <p:sp>
        <p:nvSpPr>
          <p:cNvPr id="6" name="TextBox 26"/>
          <p:cNvSpPr txBox="1"/>
          <p:nvPr/>
        </p:nvSpPr>
        <p:spPr>
          <a:xfrm>
            <a:off x="3980180" y="381000"/>
            <a:ext cx="4231005" cy="1106805"/>
          </a:xfrm>
          <a:prstGeom prst="rect">
            <a:avLst/>
          </a:prstGeom>
          <a:noFill/>
        </p:spPr>
        <p:txBody>
          <a:bodyPr wrap="square" rtlCol="0">
            <a:spAutoFit/>
          </a:bodyPr>
          <a:lstStyle/>
          <a:p>
            <a:pPr algn="dist"/>
            <a:r>
              <a:rPr lang="en-US" altLang="zh-CN" sz="6600" b="1" dirty="0">
                <a:solidFill>
                  <a:schemeClr val="bg1"/>
                </a:solidFill>
                <a:latin typeface="微软雅黑" panose="020B0503020204020204" pitchFamily="34" charset="-122"/>
                <a:ea typeface="微软雅黑" panose="020B0503020204020204" pitchFamily="34" charset="-122"/>
              </a:rPr>
              <a:t>contents</a:t>
            </a:r>
          </a:p>
        </p:txBody>
      </p:sp>
      <p:sp>
        <p:nvSpPr>
          <p:cNvPr id="8" name="矩形 7"/>
          <p:cNvSpPr/>
          <p:nvPr/>
        </p:nvSpPr>
        <p:spPr>
          <a:xfrm>
            <a:off x="1107639" y="4332487"/>
            <a:ext cx="1648400" cy="6164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9" name="矩形 8"/>
          <p:cNvSpPr/>
          <p:nvPr/>
        </p:nvSpPr>
        <p:spPr>
          <a:xfrm>
            <a:off x="1258570" y="4304030"/>
            <a:ext cx="1346200" cy="645160"/>
          </a:xfrm>
          <a:prstGeom prst="rect">
            <a:avLst/>
          </a:prstGeom>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Demand Analysis</a:t>
            </a:r>
          </a:p>
        </p:txBody>
      </p:sp>
      <p:sp>
        <p:nvSpPr>
          <p:cNvPr id="11" name="矩形 10"/>
          <p:cNvSpPr/>
          <p:nvPr/>
        </p:nvSpPr>
        <p:spPr>
          <a:xfrm>
            <a:off x="3206502" y="4332487"/>
            <a:ext cx="1648400" cy="6164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2" name="矩形 11"/>
          <p:cNvSpPr/>
          <p:nvPr/>
        </p:nvSpPr>
        <p:spPr>
          <a:xfrm>
            <a:off x="3531870" y="4318000"/>
            <a:ext cx="1656080" cy="645160"/>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System Design</a:t>
            </a:r>
          </a:p>
        </p:txBody>
      </p:sp>
      <p:sp>
        <p:nvSpPr>
          <p:cNvPr id="14" name="矩形 13"/>
          <p:cNvSpPr/>
          <p:nvPr/>
        </p:nvSpPr>
        <p:spPr>
          <a:xfrm>
            <a:off x="5305365" y="4332487"/>
            <a:ext cx="1648400" cy="6164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5" name="矩形 14"/>
          <p:cNvSpPr/>
          <p:nvPr/>
        </p:nvSpPr>
        <p:spPr>
          <a:xfrm>
            <a:off x="7355240" y="4324169"/>
            <a:ext cx="1760479" cy="645160"/>
          </a:xfrm>
          <a:prstGeom prst="rect">
            <a:avLst/>
          </a:prstGeom>
        </p:spPr>
        <p:txBody>
          <a:bodyPr wrap="squar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System Development</a:t>
            </a:r>
          </a:p>
        </p:txBody>
      </p:sp>
      <p:sp>
        <p:nvSpPr>
          <p:cNvPr id="17" name="矩形 16"/>
          <p:cNvSpPr/>
          <p:nvPr/>
        </p:nvSpPr>
        <p:spPr>
          <a:xfrm>
            <a:off x="7404228" y="4332487"/>
            <a:ext cx="1648400" cy="6164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19"/>
          <p:cNvSpPr/>
          <p:nvPr/>
        </p:nvSpPr>
        <p:spPr>
          <a:xfrm>
            <a:off x="9503089" y="4332487"/>
            <a:ext cx="1648400" cy="6164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1" name="矩形 20"/>
          <p:cNvSpPr/>
          <p:nvPr/>
        </p:nvSpPr>
        <p:spPr>
          <a:xfrm>
            <a:off x="10023263" y="4395918"/>
            <a:ext cx="622935" cy="460375"/>
          </a:xfrm>
          <a:prstGeom prst="rect">
            <a:avLst/>
          </a:prstGeom>
        </p:spPr>
        <p:txBody>
          <a:bodyPr wrap="none">
            <a:spAutoFit/>
          </a:bodyPr>
          <a:lstStyle/>
          <a:p>
            <a:r>
              <a:rPr lang="en-US" altLang="zh-CN" sz="2400">
                <a:solidFill>
                  <a:schemeClr val="bg1"/>
                </a:solidFill>
                <a:latin typeface="微软雅黑" panose="020B0503020204020204" pitchFamily="34" charset="-122"/>
                <a:ea typeface="微软雅黑" panose="020B0503020204020204" pitchFamily="34" charset="-122"/>
              </a:rPr>
              <a:t>ITS</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678404" y="3212821"/>
            <a:ext cx="506870" cy="1107996"/>
          </a:xfrm>
          <a:prstGeom prst="rect">
            <a:avLst/>
          </a:prstGeom>
          <a:noFill/>
        </p:spPr>
        <p:txBody>
          <a:bodyPr wrap="none" rtlCol="0">
            <a:spAutoFit/>
          </a:bodyPr>
          <a:lstStyle/>
          <a:p>
            <a:r>
              <a:rPr lang="en-US" altLang="zh-CN" sz="6600">
                <a:solidFill>
                  <a:schemeClr val="bg1"/>
                </a:solidFill>
                <a:latin typeface="Impact" panose="020B0806030902050204" pitchFamily="34" charset="0"/>
              </a:rPr>
              <a:t>1</a:t>
            </a:r>
            <a:endParaRPr lang="zh-CN" altLang="en-US" sz="6600" dirty="0">
              <a:solidFill>
                <a:schemeClr val="bg1"/>
              </a:solidFill>
              <a:latin typeface="Impact" panose="020B0806030902050204" pitchFamily="34" charset="0"/>
            </a:endParaRPr>
          </a:p>
        </p:txBody>
      </p:sp>
      <p:sp>
        <p:nvSpPr>
          <p:cNvPr id="23" name="文本框 22"/>
          <p:cNvSpPr txBox="1"/>
          <p:nvPr/>
        </p:nvSpPr>
        <p:spPr>
          <a:xfrm>
            <a:off x="3725971" y="3212821"/>
            <a:ext cx="609462" cy="1107996"/>
          </a:xfrm>
          <a:prstGeom prst="rect">
            <a:avLst/>
          </a:prstGeom>
          <a:noFill/>
        </p:spPr>
        <p:txBody>
          <a:bodyPr wrap="none" rtlCol="0">
            <a:spAutoFit/>
          </a:bodyPr>
          <a:lstStyle/>
          <a:p>
            <a:r>
              <a:rPr lang="en-US" altLang="zh-CN" sz="6600">
                <a:solidFill>
                  <a:schemeClr val="bg1"/>
                </a:solidFill>
                <a:latin typeface="Impact" panose="020B0806030902050204" pitchFamily="34" charset="0"/>
              </a:rPr>
              <a:t>2</a:t>
            </a:r>
            <a:endParaRPr lang="zh-CN" altLang="en-US" sz="6600" dirty="0">
              <a:solidFill>
                <a:schemeClr val="bg1"/>
              </a:solidFill>
              <a:latin typeface="Impact" panose="020B0806030902050204" pitchFamily="34" charset="0"/>
            </a:endParaRPr>
          </a:p>
        </p:txBody>
      </p:sp>
      <p:sp>
        <p:nvSpPr>
          <p:cNvPr id="24" name="文本框 23"/>
          <p:cNvSpPr txBox="1"/>
          <p:nvPr/>
        </p:nvSpPr>
        <p:spPr>
          <a:xfrm>
            <a:off x="5812812" y="3212821"/>
            <a:ext cx="633507" cy="1107996"/>
          </a:xfrm>
          <a:prstGeom prst="rect">
            <a:avLst/>
          </a:prstGeom>
          <a:noFill/>
        </p:spPr>
        <p:txBody>
          <a:bodyPr wrap="none" rtlCol="0">
            <a:spAutoFit/>
          </a:bodyPr>
          <a:lstStyle/>
          <a:p>
            <a:r>
              <a:rPr lang="en-US" altLang="zh-CN" sz="6600">
                <a:solidFill>
                  <a:schemeClr val="bg1"/>
                </a:solidFill>
                <a:latin typeface="Impact" panose="020B0806030902050204" pitchFamily="34" charset="0"/>
              </a:rPr>
              <a:t>3</a:t>
            </a:r>
            <a:endParaRPr lang="zh-CN" altLang="en-US" sz="6600" dirty="0">
              <a:solidFill>
                <a:schemeClr val="bg1"/>
              </a:solidFill>
              <a:latin typeface="Impact" panose="020B0806030902050204" pitchFamily="34" charset="0"/>
            </a:endParaRPr>
          </a:p>
        </p:txBody>
      </p:sp>
      <p:sp>
        <p:nvSpPr>
          <p:cNvPr id="25" name="文本框 24"/>
          <p:cNvSpPr txBox="1"/>
          <p:nvPr/>
        </p:nvSpPr>
        <p:spPr>
          <a:xfrm>
            <a:off x="7924499" y="3212821"/>
            <a:ext cx="607859" cy="1107996"/>
          </a:xfrm>
          <a:prstGeom prst="rect">
            <a:avLst/>
          </a:prstGeom>
          <a:noFill/>
        </p:spPr>
        <p:txBody>
          <a:bodyPr wrap="none" rtlCol="0">
            <a:spAutoFit/>
          </a:bodyPr>
          <a:lstStyle/>
          <a:p>
            <a:r>
              <a:rPr lang="en-US" altLang="zh-CN" sz="6600">
                <a:solidFill>
                  <a:schemeClr val="bg1"/>
                </a:solidFill>
                <a:latin typeface="Impact" panose="020B0806030902050204" pitchFamily="34" charset="0"/>
              </a:rPr>
              <a:t>4</a:t>
            </a:r>
            <a:endParaRPr lang="zh-CN" altLang="en-US" sz="6600" dirty="0">
              <a:solidFill>
                <a:schemeClr val="bg1"/>
              </a:solidFill>
              <a:latin typeface="Impact" panose="020B0806030902050204" pitchFamily="34" charset="0"/>
            </a:endParaRPr>
          </a:p>
        </p:txBody>
      </p:sp>
      <p:sp>
        <p:nvSpPr>
          <p:cNvPr id="26" name="文本框 25"/>
          <p:cNvSpPr txBox="1"/>
          <p:nvPr/>
        </p:nvSpPr>
        <p:spPr>
          <a:xfrm>
            <a:off x="10008131" y="3212821"/>
            <a:ext cx="638316" cy="1107996"/>
          </a:xfrm>
          <a:prstGeom prst="rect">
            <a:avLst/>
          </a:prstGeom>
          <a:noFill/>
        </p:spPr>
        <p:txBody>
          <a:bodyPr wrap="none" rtlCol="0">
            <a:spAutoFit/>
          </a:bodyPr>
          <a:lstStyle/>
          <a:p>
            <a:r>
              <a:rPr lang="en-US" altLang="zh-CN" sz="6600">
                <a:solidFill>
                  <a:schemeClr val="bg1"/>
                </a:solidFill>
                <a:latin typeface="Impact" panose="020B0806030902050204" pitchFamily="34" charset="0"/>
              </a:rPr>
              <a:t>5</a:t>
            </a:r>
            <a:endParaRPr lang="zh-CN" altLang="en-US" sz="6600" dirty="0">
              <a:solidFill>
                <a:schemeClr val="bg1"/>
              </a:solidFill>
              <a:latin typeface="Impact" panose="020B0806030902050204" pitchFamily="34" charset="0"/>
            </a:endParaRPr>
          </a:p>
        </p:txBody>
      </p:sp>
      <p:sp>
        <p:nvSpPr>
          <p:cNvPr id="28" name="矩形 27">
            <a:extLst>
              <a:ext uri="{FF2B5EF4-FFF2-40B4-BE49-F238E27FC236}">
                <a16:creationId xmlns:a16="http://schemas.microsoft.com/office/drawing/2014/main" id="{52ACD9AD-592B-48DB-B894-BB454D9A7333}"/>
              </a:ext>
            </a:extLst>
          </p:cNvPr>
          <p:cNvSpPr/>
          <p:nvPr/>
        </p:nvSpPr>
        <p:spPr>
          <a:xfrm>
            <a:off x="5548873" y="4435673"/>
            <a:ext cx="1169979" cy="400110"/>
          </a:xfrm>
          <a:prstGeom prst="rect">
            <a:avLst/>
          </a:prstGeom>
        </p:spPr>
        <p:txBody>
          <a:bodyPr wrap="square">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Testing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a:spLocks/>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5080670" y="2466689"/>
            <a:ext cx="7673795" cy="1938992"/>
          </a:xfrm>
          <a:prstGeom prst="rect">
            <a:avLst/>
          </a:prstGeom>
        </p:spPr>
        <p:txBody>
          <a:bodyPr wrap="square">
            <a:spAutoFit/>
          </a:bodyPr>
          <a:lstStyle/>
          <a:p>
            <a:r>
              <a:rPr lang="en-US" altLang="zh-CN" sz="6000" b="1" dirty="0">
                <a:solidFill>
                  <a:srgbClr val="3B424B"/>
                </a:solidFill>
                <a:latin typeface="微软雅黑" panose="020B0503020204020204" pitchFamily="34" charset="-122"/>
                <a:ea typeface="微软雅黑" panose="020B0503020204020204" pitchFamily="34" charset="-122"/>
              </a:rPr>
              <a:t>Issue Tracking System</a:t>
            </a:r>
            <a:endParaRPr lang="zh-CN" altLang="en-US" sz="6000" b="1" dirty="0">
              <a:solidFill>
                <a:srgbClr val="3B424B"/>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43217" y="2670347"/>
              <a:ext cx="845103" cy="1569660"/>
            </a:xfrm>
            <a:prstGeom prst="rect">
              <a:avLst/>
            </a:prstGeom>
            <a:noFill/>
          </p:spPr>
          <p:txBody>
            <a:bodyPr wrap="none" rtlCol="0">
              <a:spAutoFit/>
            </a:bodyPr>
            <a:lstStyle/>
            <a:p>
              <a:r>
                <a:rPr lang="en-US" altLang="zh-CN" sz="9600" dirty="0">
                  <a:solidFill>
                    <a:schemeClr val="bg1"/>
                  </a:solidFill>
                  <a:latin typeface="Impact" panose="020B0806030902050204" pitchFamily="34" charset="0"/>
                </a:rPr>
                <a:t>5</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235315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9"/>
          <p:cNvGrpSpPr/>
          <p:nvPr/>
        </p:nvGrpSpPr>
        <p:grpSpPr>
          <a:xfrm flipH="1">
            <a:off x="3310550" y="2582210"/>
            <a:ext cx="1897669" cy="1104961"/>
            <a:chOff x="7264400" y="1229360"/>
            <a:chExt cx="2531031" cy="1473200"/>
          </a:xfrm>
        </p:grpSpPr>
        <p:cxnSp>
          <p:nvCxnSpPr>
            <p:cNvPr id="30" name="直接连接符 29"/>
            <p:cNvCxnSpPr/>
            <p:nvPr/>
          </p:nvCxnSpPr>
          <p:spPr>
            <a:xfrm>
              <a:off x="7264400" y="1229360"/>
              <a:ext cx="2531031" cy="0"/>
            </a:xfrm>
            <a:prstGeom prst="line">
              <a:avLst/>
            </a:prstGeom>
            <a:ln>
              <a:solidFill>
                <a:srgbClr val="55637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795431" y="1229360"/>
              <a:ext cx="0" cy="1473200"/>
            </a:xfrm>
            <a:prstGeom prst="line">
              <a:avLst/>
            </a:prstGeom>
            <a:ln>
              <a:solidFill>
                <a:srgbClr val="556370"/>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5201295" y="2506006"/>
            <a:ext cx="152351" cy="152408"/>
          </a:xfrm>
          <a:prstGeom prst="ellipse">
            <a:avLst/>
          </a:prstGeom>
          <a:solidFill>
            <a:srgbClr val="557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cs typeface="+mn-ea"/>
              <a:sym typeface="+mn-lt"/>
            </a:endParaRPr>
          </a:p>
        </p:txBody>
      </p:sp>
      <p:sp>
        <p:nvSpPr>
          <p:cNvPr id="37" name="椭圆 36"/>
          <p:cNvSpPr/>
          <p:nvPr/>
        </p:nvSpPr>
        <p:spPr>
          <a:xfrm>
            <a:off x="5576252" y="2506006"/>
            <a:ext cx="152440" cy="152408"/>
          </a:xfrm>
          <a:prstGeom prst="ellipse">
            <a:avLst/>
          </a:prstGeom>
          <a:solidFill>
            <a:srgbClr val="557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cxnSp>
        <p:nvCxnSpPr>
          <p:cNvPr id="38" name="直接连接符 37"/>
          <p:cNvCxnSpPr/>
          <p:nvPr/>
        </p:nvCxnSpPr>
        <p:spPr>
          <a:xfrm>
            <a:off x="6096596" y="2574591"/>
            <a:ext cx="0" cy="11049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018852" y="2506006"/>
            <a:ext cx="152346" cy="152408"/>
          </a:xfrm>
          <a:prstGeom prst="ellipse">
            <a:avLst/>
          </a:prstGeom>
          <a:solidFill>
            <a:srgbClr val="557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sp>
        <p:nvSpPr>
          <p:cNvPr id="50" name="椭圆 49"/>
          <p:cNvSpPr/>
          <p:nvPr/>
        </p:nvSpPr>
        <p:spPr>
          <a:xfrm>
            <a:off x="6478786" y="2506006"/>
            <a:ext cx="152346" cy="152408"/>
          </a:xfrm>
          <a:prstGeom prst="ellipse">
            <a:avLst/>
          </a:prstGeom>
          <a:solidFill>
            <a:srgbClr val="557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grpSp>
        <p:nvGrpSpPr>
          <p:cNvPr id="51" name="组合 41"/>
          <p:cNvGrpSpPr/>
          <p:nvPr/>
        </p:nvGrpSpPr>
        <p:grpSpPr>
          <a:xfrm>
            <a:off x="6984104" y="2574591"/>
            <a:ext cx="1897415" cy="1104961"/>
            <a:chOff x="7264400" y="1229360"/>
            <a:chExt cx="2531031" cy="1473200"/>
          </a:xfrm>
        </p:grpSpPr>
        <p:cxnSp>
          <p:nvCxnSpPr>
            <p:cNvPr id="52" name="直接连接符 51"/>
            <p:cNvCxnSpPr/>
            <p:nvPr/>
          </p:nvCxnSpPr>
          <p:spPr>
            <a:xfrm>
              <a:off x="7264400" y="1229360"/>
              <a:ext cx="253103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795431" y="1229360"/>
              <a:ext cx="0" cy="14732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4" name="椭圆 53"/>
          <p:cNvSpPr/>
          <p:nvPr/>
        </p:nvSpPr>
        <p:spPr>
          <a:xfrm>
            <a:off x="6868121" y="2506006"/>
            <a:ext cx="152331" cy="152408"/>
          </a:xfrm>
          <a:prstGeom prst="ellipse">
            <a:avLst/>
          </a:prstGeom>
          <a:solidFill>
            <a:srgbClr val="557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sp>
        <p:nvSpPr>
          <p:cNvPr id="55" name="矩形 54"/>
          <p:cNvSpPr/>
          <p:nvPr/>
        </p:nvSpPr>
        <p:spPr>
          <a:xfrm>
            <a:off x="3998704" y="2116196"/>
            <a:ext cx="4193186" cy="648905"/>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sp>
        <p:nvSpPr>
          <p:cNvPr id="56" name="矩形 55"/>
          <p:cNvSpPr/>
          <p:nvPr/>
        </p:nvSpPr>
        <p:spPr>
          <a:xfrm>
            <a:off x="3308604" y="2168825"/>
            <a:ext cx="5572840" cy="523220"/>
          </a:xfrm>
          <a:prstGeom prst="rect">
            <a:avLst/>
          </a:prstGeom>
        </p:spPr>
        <p:txBody>
          <a:bodyPr wrap="square">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Speed</a:t>
            </a:r>
            <a:r>
              <a:rPr lang="zh-CN" altLang="en-US" sz="2800" b="1" dirty="0">
                <a:solidFill>
                  <a:schemeClr val="bg1"/>
                </a:solidFill>
                <a:latin typeface="微软雅黑" panose="020B0503020204020204" pitchFamily="34" charset="-122"/>
                <a:ea typeface="微软雅黑" panose="020B0503020204020204" pitchFamily="34" charset="-122"/>
              </a:rPr>
              <a:t> </a:t>
            </a:r>
            <a:r>
              <a:rPr lang="en-US" altLang="zh-CN" sz="2800" b="1" dirty="0">
                <a:solidFill>
                  <a:schemeClr val="bg1"/>
                </a:solidFill>
                <a:latin typeface="微软雅黑" panose="020B0503020204020204" pitchFamily="34" charset="-122"/>
                <a:ea typeface="微软雅黑" panose="020B0503020204020204" pitchFamily="34" charset="-122"/>
              </a:rPr>
              <a:t>improvement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805708" y="3128224"/>
            <a:ext cx="1009684" cy="101006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cs typeface="+mn-ea"/>
              <a:sym typeface="+mn-lt"/>
            </a:endParaRPr>
          </a:p>
        </p:txBody>
      </p:sp>
      <p:sp>
        <p:nvSpPr>
          <p:cNvPr id="59" name="矩形 58"/>
          <p:cNvSpPr/>
          <p:nvPr/>
        </p:nvSpPr>
        <p:spPr>
          <a:xfrm>
            <a:off x="8372679" y="3128224"/>
            <a:ext cx="1009650" cy="101006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cs typeface="+mn-ea"/>
              <a:sym typeface="+mn-lt"/>
            </a:endParaRPr>
          </a:p>
        </p:txBody>
      </p:sp>
      <p:sp>
        <p:nvSpPr>
          <p:cNvPr id="61" name="矩形 60"/>
          <p:cNvSpPr/>
          <p:nvPr/>
        </p:nvSpPr>
        <p:spPr>
          <a:xfrm>
            <a:off x="5586411" y="3128224"/>
            <a:ext cx="1009549" cy="101006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cs typeface="+mn-ea"/>
              <a:sym typeface="+mn-lt"/>
            </a:endParaRPr>
          </a:p>
        </p:txBody>
      </p:sp>
      <p:sp>
        <p:nvSpPr>
          <p:cNvPr id="62" name="AutoShape 37"/>
          <p:cNvSpPr/>
          <p:nvPr/>
        </p:nvSpPr>
        <p:spPr bwMode="auto">
          <a:xfrm>
            <a:off x="3092798" y="3441793"/>
            <a:ext cx="406568" cy="42704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p:spPr>
        <p:txBody>
          <a:bodyPr lIns="19050" tIns="19050" rIns="19050" bIns="19050" anchor="ctr"/>
          <a:lstStyle/>
          <a:p>
            <a:pPr algn="ctr" defTabSz="228600" eaLnBrk="1">
              <a:defRPr/>
            </a:pPr>
            <a:endParaRPr lang="en-US" sz="1500" dirty="0">
              <a:solidFill>
                <a:srgbClr val="FFFFFF"/>
              </a:solidFill>
              <a:effectLst>
                <a:outerShdw blurRad="38100" dist="38100" dir="2700000" algn="tl">
                  <a:srgbClr val="000000"/>
                </a:outerShdw>
              </a:effectLst>
              <a:cs typeface="+mn-ea"/>
              <a:sym typeface="+mn-lt"/>
            </a:endParaRPr>
          </a:p>
        </p:txBody>
      </p:sp>
      <p:sp>
        <p:nvSpPr>
          <p:cNvPr id="64" name="Freeform 71"/>
          <p:cNvSpPr>
            <a:spLocks noEditPoints="1"/>
          </p:cNvSpPr>
          <p:nvPr/>
        </p:nvSpPr>
        <p:spPr bwMode="auto">
          <a:xfrm>
            <a:off x="8753799" y="3441793"/>
            <a:ext cx="245828" cy="378057"/>
          </a:xfrm>
          <a:custGeom>
            <a:avLst/>
            <a:gdLst>
              <a:gd name="T0" fmla="*/ 279737693 w 48"/>
              <a:gd name="T1" fmla="*/ 1264102415 h 73"/>
              <a:gd name="T2" fmla="*/ 774664292 w 48"/>
              <a:gd name="T3" fmla="*/ 1264102415 h 73"/>
              <a:gd name="T4" fmla="*/ 774664292 w 48"/>
              <a:gd name="T5" fmla="*/ 1264102415 h 73"/>
              <a:gd name="T6" fmla="*/ 796179008 w 48"/>
              <a:gd name="T7" fmla="*/ 1264102415 h 73"/>
              <a:gd name="T8" fmla="*/ 817698362 w 48"/>
              <a:gd name="T9" fmla="*/ 1221253918 h 73"/>
              <a:gd name="T10" fmla="*/ 516441315 w 48"/>
              <a:gd name="T11" fmla="*/ 878442796 h 73"/>
              <a:gd name="T12" fmla="*/ 236703622 w 48"/>
              <a:gd name="T13" fmla="*/ 1221253918 h 73"/>
              <a:gd name="T14" fmla="*/ 236703622 w 48"/>
              <a:gd name="T15" fmla="*/ 1264102415 h 73"/>
              <a:gd name="T16" fmla="*/ 279737693 w 48"/>
              <a:gd name="T17" fmla="*/ 1264102415 h 73"/>
              <a:gd name="T18" fmla="*/ 279737693 w 48"/>
              <a:gd name="T19" fmla="*/ 1264102415 h 73"/>
              <a:gd name="T20" fmla="*/ 946809851 w 48"/>
              <a:gd name="T21" fmla="*/ 235678307 h 73"/>
              <a:gd name="T22" fmla="*/ 1032882630 w 48"/>
              <a:gd name="T23" fmla="*/ 149976684 h 73"/>
              <a:gd name="T24" fmla="*/ 1032882630 w 48"/>
              <a:gd name="T25" fmla="*/ 107128186 h 73"/>
              <a:gd name="T26" fmla="*/ 946809851 w 48"/>
              <a:gd name="T27" fmla="*/ 0 h 73"/>
              <a:gd name="T28" fmla="*/ 107592134 w 48"/>
              <a:gd name="T29" fmla="*/ 0 h 73"/>
              <a:gd name="T30" fmla="*/ 0 w 48"/>
              <a:gd name="T31" fmla="*/ 107128186 h 73"/>
              <a:gd name="T32" fmla="*/ 0 w 48"/>
              <a:gd name="T33" fmla="*/ 149976684 h 73"/>
              <a:gd name="T34" fmla="*/ 86072779 w 48"/>
              <a:gd name="T35" fmla="*/ 235678307 h 73"/>
              <a:gd name="T36" fmla="*/ 946809851 w 48"/>
              <a:gd name="T37" fmla="*/ 235678307 h 73"/>
              <a:gd name="T38" fmla="*/ 860737071 w 48"/>
              <a:gd name="T39" fmla="*/ 278531433 h 73"/>
              <a:gd name="T40" fmla="*/ 946809851 w 48"/>
              <a:gd name="T41" fmla="*/ 278531433 h 73"/>
              <a:gd name="T42" fmla="*/ 667072158 w 48"/>
              <a:gd name="T43" fmla="*/ 771319238 h 73"/>
              <a:gd name="T44" fmla="*/ 946809851 w 48"/>
              <a:gd name="T45" fmla="*/ 1264102415 h 73"/>
              <a:gd name="T46" fmla="*/ 860737071 w 48"/>
              <a:gd name="T47" fmla="*/ 1264102415 h 73"/>
              <a:gd name="T48" fmla="*/ 559480024 w 48"/>
              <a:gd name="T49" fmla="*/ 814167736 h 73"/>
              <a:gd name="T50" fmla="*/ 537960670 w 48"/>
              <a:gd name="T51" fmla="*/ 771319238 h 73"/>
              <a:gd name="T52" fmla="*/ 559480024 w 48"/>
              <a:gd name="T53" fmla="*/ 749892675 h 73"/>
              <a:gd name="T54" fmla="*/ 559480024 w 48"/>
              <a:gd name="T55" fmla="*/ 749892675 h 73"/>
              <a:gd name="T56" fmla="*/ 860737071 w 48"/>
              <a:gd name="T57" fmla="*/ 278531433 h 73"/>
              <a:gd name="T58" fmla="*/ 86072779 w 48"/>
              <a:gd name="T59" fmla="*/ 1306955541 h 73"/>
              <a:gd name="T60" fmla="*/ 0 w 48"/>
              <a:gd name="T61" fmla="*/ 1414083727 h 73"/>
              <a:gd name="T62" fmla="*/ 0 w 48"/>
              <a:gd name="T63" fmla="*/ 1456932225 h 73"/>
              <a:gd name="T64" fmla="*/ 107592134 w 48"/>
              <a:gd name="T65" fmla="*/ 1564060411 h 73"/>
              <a:gd name="T66" fmla="*/ 946809851 w 48"/>
              <a:gd name="T67" fmla="*/ 1564060411 h 73"/>
              <a:gd name="T68" fmla="*/ 1032882630 w 48"/>
              <a:gd name="T69" fmla="*/ 1456932225 h 73"/>
              <a:gd name="T70" fmla="*/ 1032882630 w 48"/>
              <a:gd name="T71" fmla="*/ 1414083727 h 73"/>
              <a:gd name="T72" fmla="*/ 946809851 w 48"/>
              <a:gd name="T73" fmla="*/ 1306955541 h 73"/>
              <a:gd name="T74" fmla="*/ 86072779 w 48"/>
              <a:gd name="T75" fmla="*/ 1306955541 h 73"/>
              <a:gd name="T76" fmla="*/ 172145559 w 48"/>
              <a:gd name="T77" fmla="*/ 1264102415 h 73"/>
              <a:gd name="T78" fmla="*/ 86072779 w 48"/>
              <a:gd name="T79" fmla="*/ 1264102415 h 73"/>
              <a:gd name="T80" fmla="*/ 387329827 w 48"/>
              <a:gd name="T81" fmla="*/ 771319238 h 73"/>
              <a:gd name="T82" fmla="*/ 86072779 w 48"/>
              <a:gd name="T83" fmla="*/ 278531433 h 73"/>
              <a:gd name="T84" fmla="*/ 172145559 w 48"/>
              <a:gd name="T85" fmla="*/ 278531433 h 73"/>
              <a:gd name="T86" fmla="*/ 473402606 w 48"/>
              <a:gd name="T87" fmla="*/ 749892675 h 73"/>
              <a:gd name="T88" fmla="*/ 516441315 w 48"/>
              <a:gd name="T89" fmla="*/ 792741173 h 73"/>
              <a:gd name="T90" fmla="*/ 473402606 w 48"/>
              <a:gd name="T91" fmla="*/ 814167736 h 73"/>
              <a:gd name="T92" fmla="*/ 172145559 w 48"/>
              <a:gd name="T93" fmla="*/ 1264102415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cs typeface="+mn-ea"/>
              <a:sym typeface="+mn-lt"/>
            </a:endParaRPr>
          </a:p>
        </p:txBody>
      </p:sp>
      <p:sp>
        <p:nvSpPr>
          <p:cNvPr id="65" name="Freeform: Shape 19"/>
          <p:cNvSpPr/>
          <p:nvPr/>
        </p:nvSpPr>
        <p:spPr bwMode="auto">
          <a:xfrm>
            <a:off x="7335674" y="3464931"/>
            <a:ext cx="305522" cy="331780"/>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anchor="ctr"/>
          <a:lstStyle/>
          <a:p>
            <a:pPr algn="ctr"/>
            <a:endParaRPr sz="1350">
              <a:cs typeface="+mn-ea"/>
              <a:sym typeface="+mn-lt"/>
            </a:endParaRPr>
          </a:p>
        </p:txBody>
      </p:sp>
      <p:sp>
        <p:nvSpPr>
          <p:cNvPr id="66" name="Freeform 121"/>
          <p:cNvSpPr/>
          <p:nvPr/>
        </p:nvSpPr>
        <p:spPr bwMode="auto">
          <a:xfrm>
            <a:off x="6023383" y="3605316"/>
            <a:ext cx="133992" cy="11552"/>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67" name="Freeform 122"/>
          <p:cNvSpPr/>
          <p:nvPr/>
        </p:nvSpPr>
        <p:spPr bwMode="auto">
          <a:xfrm>
            <a:off x="6023383" y="3644922"/>
            <a:ext cx="133992" cy="11552"/>
          </a:xfrm>
          <a:custGeom>
            <a:avLst/>
            <a:gdLst>
              <a:gd name="T0" fmla="*/ 33 w 35"/>
              <a:gd name="T1" fmla="*/ 0 h 3"/>
              <a:gd name="T2" fmla="*/ 1 w 35"/>
              <a:gd name="T3" fmla="*/ 0 h 3"/>
              <a:gd name="T4" fmla="*/ 0 w 35"/>
              <a:gd name="T5" fmla="*/ 1 h 3"/>
              <a:gd name="T6" fmla="*/ 1 w 35"/>
              <a:gd name="T7" fmla="*/ 3 h 3"/>
              <a:gd name="T8" fmla="*/ 33 w 35"/>
              <a:gd name="T9" fmla="*/ 3 h 3"/>
              <a:gd name="T10" fmla="*/ 35 w 35"/>
              <a:gd name="T11" fmla="*/ 1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0"/>
                  <a:pt x="0" y="1"/>
                </a:cubicBezTo>
                <a:cubicBezTo>
                  <a:pt x="0" y="2"/>
                  <a:pt x="1" y="3"/>
                  <a:pt x="1" y="3"/>
                </a:cubicBezTo>
                <a:cubicBezTo>
                  <a:pt x="33" y="3"/>
                  <a:pt x="33" y="3"/>
                  <a:pt x="33" y="3"/>
                </a:cubicBezTo>
                <a:cubicBezTo>
                  <a:pt x="34" y="3"/>
                  <a:pt x="35" y="2"/>
                  <a:pt x="35" y="1"/>
                </a:cubicBezTo>
                <a:cubicBezTo>
                  <a:pt x="35" y="0"/>
                  <a:pt x="34" y="0"/>
                  <a:pt x="3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dirty="0">
              <a:cs typeface="+mn-ea"/>
              <a:sym typeface="+mn-lt"/>
            </a:endParaRPr>
          </a:p>
        </p:txBody>
      </p:sp>
      <p:sp>
        <p:nvSpPr>
          <p:cNvPr id="68" name="Freeform 123"/>
          <p:cNvSpPr/>
          <p:nvPr/>
        </p:nvSpPr>
        <p:spPr bwMode="auto">
          <a:xfrm>
            <a:off x="6023383" y="3679577"/>
            <a:ext cx="133992" cy="14853"/>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69" name="Freeform 124"/>
          <p:cNvSpPr/>
          <p:nvPr/>
        </p:nvSpPr>
        <p:spPr bwMode="auto">
          <a:xfrm>
            <a:off x="6023383" y="3719183"/>
            <a:ext cx="133992" cy="14853"/>
          </a:xfrm>
          <a:custGeom>
            <a:avLst/>
            <a:gdLst>
              <a:gd name="T0" fmla="*/ 33 w 35"/>
              <a:gd name="T1" fmla="*/ 0 h 4"/>
              <a:gd name="T2" fmla="*/ 1 w 35"/>
              <a:gd name="T3" fmla="*/ 0 h 4"/>
              <a:gd name="T4" fmla="*/ 0 w 35"/>
              <a:gd name="T5" fmla="*/ 2 h 4"/>
              <a:gd name="T6" fmla="*/ 1 w 35"/>
              <a:gd name="T7" fmla="*/ 4 h 4"/>
              <a:gd name="T8" fmla="*/ 33 w 35"/>
              <a:gd name="T9" fmla="*/ 4 h 4"/>
              <a:gd name="T10" fmla="*/ 35 w 35"/>
              <a:gd name="T11" fmla="*/ 2 h 4"/>
              <a:gd name="T12" fmla="*/ 33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0"/>
                </a:moveTo>
                <a:cubicBezTo>
                  <a:pt x="1" y="0"/>
                  <a:pt x="1" y="0"/>
                  <a:pt x="1" y="0"/>
                </a:cubicBezTo>
                <a:cubicBezTo>
                  <a:pt x="1" y="0"/>
                  <a:pt x="0" y="1"/>
                  <a:pt x="0" y="2"/>
                </a:cubicBezTo>
                <a:cubicBezTo>
                  <a:pt x="0" y="3"/>
                  <a:pt x="1" y="4"/>
                  <a:pt x="1" y="4"/>
                </a:cubicBezTo>
                <a:cubicBezTo>
                  <a:pt x="33" y="4"/>
                  <a:pt x="33" y="4"/>
                  <a:pt x="33" y="4"/>
                </a:cubicBezTo>
                <a:cubicBezTo>
                  <a:pt x="34" y="4"/>
                  <a:pt x="35" y="3"/>
                  <a:pt x="35" y="2"/>
                </a:cubicBezTo>
                <a:cubicBezTo>
                  <a:pt x="35" y="1"/>
                  <a:pt x="34" y="0"/>
                  <a:pt x="3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70" name="Freeform 125"/>
          <p:cNvSpPr/>
          <p:nvPr/>
        </p:nvSpPr>
        <p:spPr bwMode="auto">
          <a:xfrm>
            <a:off x="5966881" y="3494747"/>
            <a:ext cx="248610" cy="325103"/>
          </a:xfrm>
          <a:custGeom>
            <a:avLst/>
            <a:gdLst>
              <a:gd name="T0" fmla="*/ 60 w 65"/>
              <a:gd name="T1" fmla="*/ 0 h 83"/>
              <a:gd name="T2" fmla="*/ 46 w 65"/>
              <a:gd name="T3" fmla="*/ 0 h 83"/>
              <a:gd name="T4" fmla="*/ 46 w 65"/>
              <a:gd name="T5" fmla="*/ 8 h 83"/>
              <a:gd name="T6" fmla="*/ 57 w 65"/>
              <a:gd name="T7" fmla="*/ 8 h 83"/>
              <a:gd name="T8" fmla="*/ 57 w 65"/>
              <a:gd name="T9" fmla="*/ 14 h 83"/>
              <a:gd name="T10" fmla="*/ 57 w 65"/>
              <a:gd name="T11" fmla="*/ 75 h 83"/>
              <a:gd name="T12" fmla="*/ 8 w 65"/>
              <a:gd name="T13" fmla="*/ 75 h 83"/>
              <a:gd name="T14" fmla="*/ 8 w 65"/>
              <a:gd name="T15" fmla="*/ 8 h 83"/>
              <a:gd name="T16" fmla="*/ 19 w 65"/>
              <a:gd name="T17" fmla="*/ 8 h 83"/>
              <a:gd name="T18" fmla="*/ 19 w 65"/>
              <a:gd name="T19" fmla="*/ 0 h 83"/>
              <a:gd name="T20" fmla="*/ 5 w 65"/>
              <a:gd name="T21" fmla="*/ 0 h 83"/>
              <a:gd name="T22" fmla="*/ 0 w 65"/>
              <a:gd name="T23" fmla="*/ 4 h 83"/>
              <a:gd name="T24" fmla="*/ 0 w 65"/>
              <a:gd name="T25" fmla="*/ 79 h 83"/>
              <a:gd name="T26" fmla="*/ 5 w 65"/>
              <a:gd name="T27" fmla="*/ 83 h 83"/>
              <a:gd name="T28" fmla="*/ 60 w 65"/>
              <a:gd name="T29" fmla="*/ 83 h 83"/>
              <a:gd name="T30" fmla="*/ 65 w 65"/>
              <a:gd name="T31" fmla="*/ 79 h 83"/>
              <a:gd name="T32" fmla="*/ 65 w 65"/>
              <a:gd name="T33" fmla="*/ 4 h 83"/>
              <a:gd name="T34" fmla="*/ 60 w 65"/>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83">
                <a:moveTo>
                  <a:pt x="60" y="0"/>
                </a:moveTo>
                <a:cubicBezTo>
                  <a:pt x="46" y="0"/>
                  <a:pt x="46" y="0"/>
                  <a:pt x="46" y="0"/>
                </a:cubicBezTo>
                <a:cubicBezTo>
                  <a:pt x="46" y="8"/>
                  <a:pt x="46" y="8"/>
                  <a:pt x="46" y="8"/>
                </a:cubicBezTo>
                <a:cubicBezTo>
                  <a:pt x="57" y="8"/>
                  <a:pt x="57" y="8"/>
                  <a:pt x="57" y="8"/>
                </a:cubicBezTo>
                <a:cubicBezTo>
                  <a:pt x="57" y="14"/>
                  <a:pt x="57" y="14"/>
                  <a:pt x="57" y="14"/>
                </a:cubicBezTo>
                <a:cubicBezTo>
                  <a:pt x="57" y="75"/>
                  <a:pt x="57" y="75"/>
                  <a:pt x="57" y="75"/>
                </a:cubicBezTo>
                <a:cubicBezTo>
                  <a:pt x="8" y="75"/>
                  <a:pt x="8" y="75"/>
                  <a:pt x="8" y="75"/>
                </a:cubicBezTo>
                <a:cubicBezTo>
                  <a:pt x="8" y="8"/>
                  <a:pt x="8" y="8"/>
                  <a:pt x="8" y="8"/>
                </a:cubicBezTo>
                <a:cubicBezTo>
                  <a:pt x="19" y="8"/>
                  <a:pt x="19" y="8"/>
                  <a:pt x="19" y="8"/>
                </a:cubicBezTo>
                <a:cubicBezTo>
                  <a:pt x="19" y="0"/>
                  <a:pt x="19" y="0"/>
                  <a:pt x="19" y="0"/>
                </a:cubicBezTo>
                <a:cubicBezTo>
                  <a:pt x="5" y="0"/>
                  <a:pt x="5" y="0"/>
                  <a:pt x="5" y="0"/>
                </a:cubicBezTo>
                <a:cubicBezTo>
                  <a:pt x="2" y="0"/>
                  <a:pt x="0" y="2"/>
                  <a:pt x="0" y="4"/>
                </a:cubicBezTo>
                <a:cubicBezTo>
                  <a:pt x="0" y="79"/>
                  <a:pt x="0" y="79"/>
                  <a:pt x="0" y="79"/>
                </a:cubicBezTo>
                <a:cubicBezTo>
                  <a:pt x="0" y="81"/>
                  <a:pt x="2" y="83"/>
                  <a:pt x="5" y="83"/>
                </a:cubicBezTo>
                <a:cubicBezTo>
                  <a:pt x="60" y="83"/>
                  <a:pt x="60" y="83"/>
                  <a:pt x="60" y="83"/>
                </a:cubicBezTo>
                <a:cubicBezTo>
                  <a:pt x="63" y="83"/>
                  <a:pt x="65" y="81"/>
                  <a:pt x="65" y="79"/>
                </a:cubicBezTo>
                <a:cubicBezTo>
                  <a:pt x="65" y="4"/>
                  <a:pt x="65" y="4"/>
                  <a:pt x="65" y="4"/>
                </a:cubicBezTo>
                <a:cubicBezTo>
                  <a:pt x="65" y="2"/>
                  <a:pt x="63" y="0"/>
                  <a:pt x="6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71" name="Freeform 126"/>
          <p:cNvSpPr/>
          <p:nvPr/>
        </p:nvSpPr>
        <p:spPr bwMode="auto">
          <a:xfrm>
            <a:off x="6062127" y="3502999"/>
            <a:ext cx="56503" cy="23104"/>
          </a:xfrm>
          <a:custGeom>
            <a:avLst/>
            <a:gdLst>
              <a:gd name="T0" fmla="*/ 15 w 15"/>
              <a:gd name="T1" fmla="*/ 1 h 6"/>
              <a:gd name="T2" fmla="*/ 15 w 15"/>
              <a:gd name="T3" fmla="*/ 0 h 6"/>
              <a:gd name="T4" fmla="*/ 14 w 15"/>
              <a:gd name="T5" fmla="*/ 0 h 6"/>
              <a:gd name="T6" fmla="*/ 1 w 15"/>
              <a:gd name="T7" fmla="*/ 0 h 6"/>
              <a:gd name="T8" fmla="*/ 0 w 15"/>
              <a:gd name="T9" fmla="*/ 0 h 6"/>
              <a:gd name="T10" fmla="*/ 0 w 15"/>
              <a:gd name="T11" fmla="*/ 1 h 6"/>
              <a:gd name="T12" fmla="*/ 0 w 15"/>
              <a:gd name="T13" fmla="*/ 6 h 6"/>
              <a:gd name="T14" fmla="*/ 15 w 15"/>
              <a:gd name="T15" fmla="*/ 6 h 6"/>
              <a:gd name="T16" fmla="*/ 15 w 15"/>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
                <a:moveTo>
                  <a:pt x="15" y="1"/>
                </a:moveTo>
                <a:cubicBezTo>
                  <a:pt x="15" y="1"/>
                  <a:pt x="15" y="0"/>
                  <a:pt x="15" y="0"/>
                </a:cubicBezTo>
                <a:cubicBezTo>
                  <a:pt x="15" y="0"/>
                  <a:pt x="14" y="0"/>
                  <a:pt x="14" y="0"/>
                </a:cubicBezTo>
                <a:cubicBezTo>
                  <a:pt x="1" y="0"/>
                  <a:pt x="1" y="0"/>
                  <a:pt x="1" y="0"/>
                </a:cubicBezTo>
                <a:cubicBezTo>
                  <a:pt x="1" y="0"/>
                  <a:pt x="0" y="0"/>
                  <a:pt x="0" y="0"/>
                </a:cubicBezTo>
                <a:cubicBezTo>
                  <a:pt x="0" y="0"/>
                  <a:pt x="0" y="1"/>
                  <a:pt x="0" y="1"/>
                </a:cubicBezTo>
                <a:cubicBezTo>
                  <a:pt x="0" y="6"/>
                  <a:pt x="0" y="6"/>
                  <a:pt x="0" y="6"/>
                </a:cubicBezTo>
                <a:cubicBezTo>
                  <a:pt x="15" y="6"/>
                  <a:pt x="15" y="6"/>
                  <a:pt x="15" y="6"/>
                </a:cubicBezTo>
                <a:lnTo>
                  <a:pt x="15" y="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72" name="Freeform 127"/>
          <p:cNvSpPr>
            <a:spLocks noEditPoints="1"/>
          </p:cNvSpPr>
          <p:nvPr/>
        </p:nvSpPr>
        <p:spPr bwMode="auto">
          <a:xfrm>
            <a:off x="6042755" y="3483196"/>
            <a:ext cx="95247" cy="62710"/>
          </a:xfrm>
          <a:custGeom>
            <a:avLst/>
            <a:gdLst>
              <a:gd name="T0" fmla="*/ 4 w 25"/>
              <a:gd name="T1" fmla="*/ 16 h 16"/>
              <a:gd name="T2" fmla="*/ 21 w 25"/>
              <a:gd name="T3" fmla="*/ 16 h 16"/>
              <a:gd name="T4" fmla="*/ 24 w 25"/>
              <a:gd name="T5" fmla="*/ 15 h 16"/>
              <a:gd name="T6" fmla="*/ 25 w 25"/>
              <a:gd name="T7" fmla="*/ 13 h 16"/>
              <a:gd name="T8" fmla="*/ 25 w 25"/>
              <a:gd name="T9" fmla="*/ 2 h 16"/>
              <a:gd name="T10" fmla="*/ 24 w 25"/>
              <a:gd name="T11" fmla="*/ 1 h 16"/>
              <a:gd name="T12" fmla="*/ 21 w 25"/>
              <a:gd name="T13" fmla="*/ 0 h 16"/>
              <a:gd name="T14" fmla="*/ 4 w 25"/>
              <a:gd name="T15" fmla="*/ 0 h 16"/>
              <a:gd name="T16" fmla="*/ 1 w 25"/>
              <a:gd name="T17" fmla="*/ 1 h 16"/>
              <a:gd name="T18" fmla="*/ 0 w 25"/>
              <a:gd name="T19" fmla="*/ 2 h 16"/>
              <a:gd name="T20" fmla="*/ 0 w 25"/>
              <a:gd name="T21" fmla="*/ 13 h 16"/>
              <a:gd name="T22" fmla="*/ 1 w 25"/>
              <a:gd name="T23" fmla="*/ 15 h 16"/>
              <a:gd name="T24" fmla="*/ 4 w 25"/>
              <a:gd name="T25" fmla="*/ 16 h 16"/>
              <a:gd name="T26" fmla="*/ 3 w 25"/>
              <a:gd name="T27" fmla="*/ 6 h 16"/>
              <a:gd name="T28" fmla="*/ 4 w 25"/>
              <a:gd name="T29" fmla="*/ 4 h 16"/>
              <a:gd name="T30" fmla="*/ 4 w 25"/>
              <a:gd name="T31" fmla="*/ 4 h 16"/>
              <a:gd name="T32" fmla="*/ 6 w 25"/>
              <a:gd name="T33" fmla="*/ 3 h 16"/>
              <a:gd name="T34" fmla="*/ 19 w 25"/>
              <a:gd name="T35" fmla="*/ 3 h 16"/>
              <a:gd name="T36" fmla="*/ 21 w 25"/>
              <a:gd name="T37" fmla="*/ 4 h 16"/>
              <a:gd name="T38" fmla="*/ 21 w 25"/>
              <a:gd name="T39" fmla="*/ 4 h 16"/>
              <a:gd name="T40" fmla="*/ 22 w 25"/>
              <a:gd name="T41" fmla="*/ 6 h 16"/>
              <a:gd name="T42" fmla="*/ 22 w 25"/>
              <a:gd name="T43" fmla="*/ 9 h 16"/>
              <a:gd name="T44" fmla="*/ 21 w 25"/>
              <a:gd name="T45" fmla="*/ 11 h 16"/>
              <a:gd name="T46" fmla="*/ 19 w 25"/>
              <a:gd name="T47" fmla="*/ 12 h 16"/>
              <a:gd name="T48" fmla="*/ 6 w 25"/>
              <a:gd name="T49" fmla="*/ 12 h 16"/>
              <a:gd name="T50" fmla="*/ 4 w 25"/>
              <a:gd name="T51" fmla="*/ 11 h 16"/>
              <a:gd name="T52" fmla="*/ 3 w 25"/>
              <a:gd name="T53" fmla="*/ 9 h 16"/>
              <a:gd name="T54" fmla="*/ 3 w 25"/>
              <a:gd name="T55"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 h="16">
                <a:moveTo>
                  <a:pt x="4" y="16"/>
                </a:moveTo>
                <a:cubicBezTo>
                  <a:pt x="21" y="16"/>
                  <a:pt x="21" y="16"/>
                  <a:pt x="21" y="16"/>
                </a:cubicBezTo>
                <a:cubicBezTo>
                  <a:pt x="22" y="16"/>
                  <a:pt x="23" y="16"/>
                  <a:pt x="24" y="15"/>
                </a:cubicBezTo>
                <a:cubicBezTo>
                  <a:pt x="24" y="15"/>
                  <a:pt x="25" y="14"/>
                  <a:pt x="25" y="13"/>
                </a:cubicBezTo>
                <a:cubicBezTo>
                  <a:pt x="25" y="2"/>
                  <a:pt x="25" y="2"/>
                  <a:pt x="25" y="2"/>
                </a:cubicBezTo>
                <a:cubicBezTo>
                  <a:pt x="25" y="2"/>
                  <a:pt x="24" y="1"/>
                  <a:pt x="24" y="1"/>
                </a:cubicBezTo>
                <a:cubicBezTo>
                  <a:pt x="23" y="0"/>
                  <a:pt x="22" y="0"/>
                  <a:pt x="21" y="0"/>
                </a:cubicBezTo>
                <a:cubicBezTo>
                  <a:pt x="4" y="0"/>
                  <a:pt x="4" y="0"/>
                  <a:pt x="4" y="0"/>
                </a:cubicBezTo>
                <a:cubicBezTo>
                  <a:pt x="3" y="0"/>
                  <a:pt x="2" y="0"/>
                  <a:pt x="1" y="1"/>
                </a:cubicBezTo>
                <a:cubicBezTo>
                  <a:pt x="1" y="1"/>
                  <a:pt x="0" y="2"/>
                  <a:pt x="0" y="2"/>
                </a:cubicBezTo>
                <a:cubicBezTo>
                  <a:pt x="0" y="13"/>
                  <a:pt x="0" y="13"/>
                  <a:pt x="0" y="13"/>
                </a:cubicBezTo>
                <a:cubicBezTo>
                  <a:pt x="0" y="14"/>
                  <a:pt x="1" y="15"/>
                  <a:pt x="1" y="15"/>
                </a:cubicBezTo>
                <a:cubicBezTo>
                  <a:pt x="2" y="16"/>
                  <a:pt x="3" y="16"/>
                  <a:pt x="4" y="16"/>
                </a:cubicBezTo>
                <a:close/>
                <a:moveTo>
                  <a:pt x="3" y="6"/>
                </a:moveTo>
                <a:cubicBezTo>
                  <a:pt x="3" y="5"/>
                  <a:pt x="3" y="4"/>
                  <a:pt x="4" y="4"/>
                </a:cubicBezTo>
                <a:cubicBezTo>
                  <a:pt x="4" y="4"/>
                  <a:pt x="4" y="4"/>
                  <a:pt x="4" y="4"/>
                </a:cubicBezTo>
                <a:cubicBezTo>
                  <a:pt x="5" y="4"/>
                  <a:pt x="5" y="3"/>
                  <a:pt x="6" y="3"/>
                </a:cubicBezTo>
                <a:cubicBezTo>
                  <a:pt x="19" y="3"/>
                  <a:pt x="19" y="3"/>
                  <a:pt x="19" y="3"/>
                </a:cubicBezTo>
                <a:cubicBezTo>
                  <a:pt x="20" y="3"/>
                  <a:pt x="20" y="4"/>
                  <a:pt x="21" y="4"/>
                </a:cubicBezTo>
                <a:cubicBezTo>
                  <a:pt x="21" y="4"/>
                  <a:pt x="21" y="4"/>
                  <a:pt x="21" y="4"/>
                </a:cubicBezTo>
                <a:cubicBezTo>
                  <a:pt x="21" y="4"/>
                  <a:pt x="22" y="5"/>
                  <a:pt x="22" y="6"/>
                </a:cubicBezTo>
                <a:cubicBezTo>
                  <a:pt x="22" y="9"/>
                  <a:pt x="22" y="9"/>
                  <a:pt x="22" y="9"/>
                </a:cubicBezTo>
                <a:cubicBezTo>
                  <a:pt x="22" y="10"/>
                  <a:pt x="21" y="11"/>
                  <a:pt x="21" y="11"/>
                </a:cubicBezTo>
                <a:cubicBezTo>
                  <a:pt x="20" y="12"/>
                  <a:pt x="20" y="12"/>
                  <a:pt x="19" y="12"/>
                </a:cubicBezTo>
                <a:cubicBezTo>
                  <a:pt x="6" y="12"/>
                  <a:pt x="6" y="12"/>
                  <a:pt x="6" y="12"/>
                </a:cubicBezTo>
                <a:cubicBezTo>
                  <a:pt x="5" y="12"/>
                  <a:pt x="5" y="12"/>
                  <a:pt x="4" y="11"/>
                </a:cubicBezTo>
                <a:cubicBezTo>
                  <a:pt x="4" y="11"/>
                  <a:pt x="3" y="10"/>
                  <a:pt x="3" y="9"/>
                </a:cubicBezTo>
                <a:lnTo>
                  <a:pt x="3" y="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73" name="Freeform 128"/>
          <p:cNvSpPr/>
          <p:nvPr/>
        </p:nvSpPr>
        <p:spPr bwMode="auto">
          <a:xfrm>
            <a:off x="6023383" y="3753839"/>
            <a:ext cx="133992" cy="11552"/>
          </a:xfrm>
          <a:custGeom>
            <a:avLst/>
            <a:gdLst>
              <a:gd name="T0" fmla="*/ 33 w 35"/>
              <a:gd name="T1" fmla="*/ 0 h 3"/>
              <a:gd name="T2" fmla="*/ 1 w 35"/>
              <a:gd name="T3" fmla="*/ 0 h 3"/>
              <a:gd name="T4" fmla="*/ 0 w 35"/>
              <a:gd name="T5" fmla="*/ 2 h 3"/>
              <a:gd name="T6" fmla="*/ 1 w 35"/>
              <a:gd name="T7" fmla="*/ 3 h 3"/>
              <a:gd name="T8" fmla="*/ 33 w 35"/>
              <a:gd name="T9" fmla="*/ 3 h 3"/>
              <a:gd name="T10" fmla="*/ 35 w 35"/>
              <a:gd name="T11" fmla="*/ 2 h 3"/>
              <a:gd name="T12" fmla="*/ 33 w 3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3" y="0"/>
                </a:moveTo>
                <a:cubicBezTo>
                  <a:pt x="1" y="0"/>
                  <a:pt x="1" y="0"/>
                  <a:pt x="1" y="0"/>
                </a:cubicBezTo>
                <a:cubicBezTo>
                  <a:pt x="1" y="0"/>
                  <a:pt x="0" y="1"/>
                  <a:pt x="0" y="2"/>
                </a:cubicBezTo>
                <a:cubicBezTo>
                  <a:pt x="0" y="3"/>
                  <a:pt x="1" y="3"/>
                  <a:pt x="1" y="3"/>
                </a:cubicBezTo>
                <a:cubicBezTo>
                  <a:pt x="33" y="3"/>
                  <a:pt x="33" y="3"/>
                  <a:pt x="33" y="3"/>
                </a:cubicBezTo>
                <a:cubicBezTo>
                  <a:pt x="34" y="3"/>
                  <a:pt x="35" y="3"/>
                  <a:pt x="35" y="2"/>
                </a:cubicBezTo>
                <a:cubicBezTo>
                  <a:pt x="35" y="1"/>
                  <a:pt x="34" y="0"/>
                  <a:pt x="33"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cs typeface="+mn-ea"/>
              <a:sym typeface="+mn-lt"/>
            </a:endParaRPr>
          </a:p>
        </p:txBody>
      </p:sp>
      <p:sp>
        <p:nvSpPr>
          <p:cNvPr id="74" name="矩形 73"/>
          <p:cNvSpPr/>
          <p:nvPr/>
        </p:nvSpPr>
        <p:spPr>
          <a:xfrm>
            <a:off x="2057869" y="4245052"/>
            <a:ext cx="2438718" cy="707886"/>
          </a:xfrm>
          <a:prstGeom prst="rect">
            <a:avLst/>
          </a:prstGeom>
        </p:spPr>
        <p:txBody>
          <a:bodyPr wrap="square">
            <a:spAutoFit/>
          </a:bodyPr>
          <a:lstStyle/>
          <a:p>
            <a:pPr algn="ct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Problem</a:t>
            </a:r>
          </a:p>
          <a:p>
            <a:pPr algn="ct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Description</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5326518" y="4245052"/>
            <a:ext cx="1537013" cy="707886"/>
          </a:xfrm>
          <a:prstGeom prst="rect">
            <a:avLst/>
          </a:prstGeom>
        </p:spPr>
        <p:txBody>
          <a:bodyPr wrap="square">
            <a:spAutoFit/>
          </a:bodyPr>
          <a:lstStyle/>
          <a:p>
            <a:pPr algn="ct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Problem Analysis</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8123129" y="4245052"/>
            <a:ext cx="1537013" cy="707886"/>
          </a:xfrm>
          <a:prstGeom prst="rect">
            <a:avLst/>
          </a:prstGeom>
        </p:spPr>
        <p:txBody>
          <a:bodyPr wrap="square">
            <a:spAutoFit/>
          </a:bodyPr>
          <a:lstStyle/>
          <a:p>
            <a:pPr algn="ct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Problem Solution</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7DCFC88A-71EC-4F7C-8DA1-8B8374D5E1D1}"/>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5.1 ITS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883796358"/>
              </p:ext>
            </p:extLst>
          </p:nvPr>
        </p:nvGraphicFramePr>
        <p:xfrm>
          <a:off x="183483" y="1447755"/>
          <a:ext cx="11870293" cy="4744189"/>
        </p:xfrm>
        <a:graphic>
          <a:graphicData uri="http://schemas.openxmlformats.org/drawingml/2006/table">
            <a:tbl>
              <a:tblPr firstRow="1" bandRow="1">
                <a:tableStyleId>{073A0DAA-6AF3-43AB-8588-CEC1D06C72B9}</a:tableStyleId>
              </a:tblPr>
              <a:tblGrid>
                <a:gridCol w="844485">
                  <a:extLst>
                    <a:ext uri="{9D8B030D-6E8A-4147-A177-3AD203B41FA5}">
                      <a16:colId xmlns:a16="http://schemas.microsoft.com/office/drawing/2014/main" val="20000"/>
                    </a:ext>
                  </a:extLst>
                </a:gridCol>
                <a:gridCol w="1073426">
                  <a:extLst>
                    <a:ext uri="{9D8B030D-6E8A-4147-A177-3AD203B41FA5}">
                      <a16:colId xmlns:a16="http://schemas.microsoft.com/office/drawing/2014/main" val="20001"/>
                    </a:ext>
                  </a:extLst>
                </a:gridCol>
                <a:gridCol w="993913">
                  <a:extLst>
                    <a:ext uri="{9D8B030D-6E8A-4147-A177-3AD203B41FA5}">
                      <a16:colId xmlns:a16="http://schemas.microsoft.com/office/drawing/2014/main" val="20002"/>
                    </a:ext>
                  </a:extLst>
                </a:gridCol>
                <a:gridCol w="2655456">
                  <a:extLst>
                    <a:ext uri="{9D8B030D-6E8A-4147-A177-3AD203B41FA5}">
                      <a16:colId xmlns:a16="http://schemas.microsoft.com/office/drawing/2014/main" val="20003"/>
                    </a:ext>
                  </a:extLst>
                </a:gridCol>
                <a:gridCol w="1134666">
                  <a:extLst>
                    <a:ext uri="{9D8B030D-6E8A-4147-A177-3AD203B41FA5}">
                      <a16:colId xmlns:a16="http://schemas.microsoft.com/office/drawing/2014/main" val="20004"/>
                    </a:ext>
                  </a:extLst>
                </a:gridCol>
                <a:gridCol w="1537252">
                  <a:extLst>
                    <a:ext uri="{9D8B030D-6E8A-4147-A177-3AD203B41FA5}">
                      <a16:colId xmlns:a16="http://schemas.microsoft.com/office/drawing/2014/main" val="20005"/>
                    </a:ext>
                  </a:extLst>
                </a:gridCol>
                <a:gridCol w="560352">
                  <a:extLst>
                    <a:ext uri="{9D8B030D-6E8A-4147-A177-3AD203B41FA5}">
                      <a16:colId xmlns:a16="http://schemas.microsoft.com/office/drawing/2014/main" val="20006"/>
                    </a:ext>
                  </a:extLst>
                </a:gridCol>
                <a:gridCol w="1018730">
                  <a:extLst>
                    <a:ext uri="{9D8B030D-6E8A-4147-A177-3AD203B41FA5}">
                      <a16:colId xmlns:a16="http://schemas.microsoft.com/office/drawing/2014/main" val="20007"/>
                    </a:ext>
                  </a:extLst>
                </a:gridCol>
                <a:gridCol w="2052013">
                  <a:extLst>
                    <a:ext uri="{9D8B030D-6E8A-4147-A177-3AD203B41FA5}">
                      <a16:colId xmlns:a16="http://schemas.microsoft.com/office/drawing/2014/main" val="20008"/>
                    </a:ext>
                  </a:extLst>
                </a:gridCol>
              </a:tblGrid>
              <a:tr h="751477">
                <a:tc>
                  <a:txBody>
                    <a:bodyPr/>
                    <a:lstStyle/>
                    <a:p>
                      <a:pPr algn="ctr"/>
                      <a:r>
                        <a:rPr lang="en-US" altLang="zh-CN" sz="1600" dirty="0"/>
                        <a:t>Defect</a:t>
                      </a:r>
                      <a:r>
                        <a:rPr lang="zh-CN" altLang="en-US" sz="1600" dirty="0"/>
                        <a:t> </a:t>
                      </a:r>
                      <a:r>
                        <a:rPr lang="en-US" altLang="zh-CN" sz="1600" dirty="0"/>
                        <a:t>No.</a:t>
                      </a:r>
                      <a:endParaRPr lang="zh-CN" altLang="en-US" sz="1600" dirty="0">
                        <a:solidFill>
                          <a:schemeClr val="bg1"/>
                        </a:solidFill>
                      </a:endParaRPr>
                    </a:p>
                  </a:txBody>
                  <a:tcPr anchor="ctr">
                    <a:solidFill>
                      <a:srgbClr val="3B424B"/>
                    </a:solidFill>
                  </a:tcPr>
                </a:tc>
                <a:tc>
                  <a:txBody>
                    <a:bodyPr/>
                    <a:lstStyle/>
                    <a:p>
                      <a:pPr algn="ctr"/>
                      <a:r>
                        <a:rPr lang="en-US" altLang="zh-CN" sz="1600" dirty="0"/>
                        <a:t>Date</a:t>
                      </a:r>
                      <a:r>
                        <a:rPr lang="en-US" altLang="zh-CN" sz="1600" baseline="0" dirty="0"/>
                        <a:t> Created</a:t>
                      </a:r>
                      <a:endParaRPr lang="en-US" altLang="zh-CN" sz="1600" dirty="0">
                        <a:solidFill>
                          <a:schemeClr val="bg1"/>
                        </a:solidFill>
                      </a:endParaRPr>
                    </a:p>
                  </a:txBody>
                  <a:tcPr anchor="ctr">
                    <a:solidFill>
                      <a:srgbClr val="3B424B"/>
                    </a:solidFill>
                  </a:tcPr>
                </a:tc>
                <a:tc>
                  <a:txBody>
                    <a:bodyPr/>
                    <a:lstStyle/>
                    <a:p>
                      <a:pPr algn="ctr"/>
                      <a:r>
                        <a:rPr lang="en-US" altLang="zh-CN" sz="1600" dirty="0"/>
                        <a:t>Created By</a:t>
                      </a:r>
                      <a:endParaRPr lang="zh-CN" altLang="en-US" sz="1600" dirty="0">
                        <a:solidFill>
                          <a:schemeClr val="bg1"/>
                        </a:solidFill>
                      </a:endParaRPr>
                    </a:p>
                  </a:txBody>
                  <a:tcPr anchor="ctr">
                    <a:solidFill>
                      <a:srgbClr val="3B424B"/>
                    </a:solidFill>
                  </a:tcPr>
                </a:tc>
                <a:tc>
                  <a:txBody>
                    <a:bodyPr/>
                    <a:lstStyle/>
                    <a:p>
                      <a:pPr algn="ctr"/>
                      <a:r>
                        <a:rPr lang="en-US" altLang="zh-CN" sz="1600" dirty="0"/>
                        <a:t>Defect</a:t>
                      </a:r>
                      <a:r>
                        <a:rPr lang="en-US" altLang="zh-CN" sz="1600" baseline="0" dirty="0"/>
                        <a:t> Description</a:t>
                      </a:r>
                      <a:endParaRPr lang="zh-CN" altLang="en-US" sz="1600" dirty="0">
                        <a:solidFill>
                          <a:schemeClr val="bg1"/>
                        </a:solidFill>
                      </a:endParaRPr>
                    </a:p>
                  </a:txBody>
                  <a:tcPr anchor="ctr">
                    <a:solidFill>
                      <a:srgbClr val="3B424B"/>
                    </a:solidFill>
                  </a:tcPr>
                </a:tc>
                <a:tc>
                  <a:txBody>
                    <a:bodyPr/>
                    <a:lstStyle/>
                    <a:p>
                      <a:pPr algn="ctr"/>
                      <a:r>
                        <a:rPr lang="en-US" altLang="zh-CN" sz="1600" dirty="0"/>
                        <a:t>PM</a:t>
                      </a:r>
                      <a:r>
                        <a:rPr lang="en-US" altLang="zh-CN" sz="1600" baseline="0" dirty="0"/>
                        <a:t> process</a:t>
                      </a:r>
                      <a:endParaRPr lang="zh-CN" altLang="en-US" sz="1600" dirty="0">
                        <a:solidFill>
                          <a:schemeClr val="bg1"/>
                        </a:solidFill>
                      </a:endParaRPr>
                    </a:p>
                  </a:txBody>
                  <a:tcPr anchor="ctr">
                    <a:solidFill>
                      <a:srgbClr val="3B424B"/>
                    </a:solidFill>
                  </a:tcPr>
                </a:tc>
                <a:tc>
                  <a:txBody>
                    <a:bodyPr/>
                    <a:lstStyle/>
                    <a:p>
                      <a:pPr algn="ctr"/>
                      <a:r>
                        <a:rPr lang="en-US" altLang="zh-CN" sz="1600" dirty="0"/>
                        <a:t>Life Cycle</a:t>
                      </a:r>
                      <a:r>
                        <a:rPr lang="en-US" altLang="zh-CN" sz="1600" baseline="0" dirty="0"/>
                        <a:t> Phase</a:t>
                      </a:r>
                      <a:endParaRPr lang="zh-CN" altLang="en-US" sz="1600" dirty="0">
                        <a:solidFill>
                          <a:schemeClr val="bg1"/>
                        </a:solidFill>
                      </a:endParaRPr>
                    </a:p>
                  </a:txBody>
                  <a:tcPr anchor="ctr">
                    <a:solidFill>
                      <a:srgbClr val="3B424B"/>
                    </a:solidFill>
                  </a:tcPr>
                </a:tc>
                <a:tc>
                  <a:txBody>
                    <a:bodyPr/>
                    <a:lstStyle/>
                    <a:p>
                      <a:pPr algn="ctr"/>
                      <a:r>
                        <a:rPr lang="en-US" altLang="zh-CN" sz="1600" dirty="0"/>
                        <a:t>Priority</a:t>
                      </a:r>
                      <a:endParaRPr lang="zh-CN" altLang="en-US" sz="1600" dirty="0">
                        <a:solidFill>
                          <a:schemeClr val="bg1"/>
                        </a:solidFill>
                      </a:endParaRPr>
                    </a:p>
                  </a:txBody>
                  <a:tcPr anchor="ctr">
                    <a:solidFill>
                      <a:srgbClr val="3B424B"/>
                    </a:solidFill>
                  </a:tcPr>
                </a:tc>
                <a:tc>
                  <a:txBody>
                    <a:bodyPr/>
                    <a:lstStyle/>
                    <a:p>
                      <a:pPr algn="ctr"/>
                      <a:r>
                        <a:rPr lang="en-US" altLang="zh-CN" sz="1600" dirty="0"/>
                        <a:t>Owner</a:t>
                      </a:r>
                      <a:endParaRPr lang="zh-CN" altLang="en-US" sz="1600" dirty="0">
                        <a:solidFill>
                          <a:schemeClr val="bg1"/>
                        </a:solidFill>
                      </a:endParaRPr>
                    </a:p>
                  </a:txBody>
                  <a:tcPr anchor="ctr">
                    <a:solidFill>
                      <a:srgbClr val="3B424B"/>
                    </a:solidFill>
                  </a:tcPr>
                </a:tc>
                <a:tc>
                  <a:txBody>
                    <a:bodyPr/>
                    <a:lstStyle/>
                    <a:p>
                      <a:pPr algn="ctr"/>
                      <a:r>
                        <a:rPr lang="en-US" altLang="zh-CN" sz="1600" dirty="0"/>
                        <a:t>Resolution</a:t>
                      </a:r>
                      <a:endParaRPr lang="zh-CN" altLang="en-US" sz="1600" dirty="0">
                        <a:solidFill>
                          <a:schemeClr val="bg1"/>
                        </a:solidFill>
                      </a:endParaRPr>
                    </a:p>
                  </a:txBody>
                  <a:tcPr anchor="ctr">
                    <a:solidFill>
                      <a:srgbClr val="3B424B"/>
                    </a:solidFill>
                  </a:tcPr>
                </a:tc>
                <a:extLst>
                  <a:ext uri="{0D108BD9-81ED-4DB2-BD59-A6C34878D82A}">
                    <a16:rowId xmlns:a16="http://schemas.microsoft.com/office/drawing/2014/main" val="10000"/>
                  </a:ext>
                </a:extLst>
              </a:tr>
              <a:tr h="761916">
                <a:tc>
                  <a:txBody>
                    <a:bodyPr/>
                    <a:lstStyle/>
                    <a:p>
                      <a:pPr algn="ctr"/>
                      <a:r>
                        <a:rPr lang="en-US" altLang="zh-CN" sz="1600" dirty="0">
                          <a:solidFill>
                            <a:schemeClr val="tx1"/>
                          </a:solidFill>
                        </a:rPr>
                        <a:t>1</a:t>
                      </a:r>
                    </a:p>
                    <a:p>
                      <a:pPr algn="ctr"/>
                      <a:endParaRPr lang="zh-CN" altLang="en-US" sz="1600" dirty="0">
                        <a:solidFill>
                          <a:schemeClr val="tx1"/>
                        </a:solidFill>
                      </a:endParaRPr>
                    </a:p>
                  </a:txBody>
                  <a:tcPr anchor="ctr"/>
                </a:tc>
                <a:tc>
                  <a:txBody>
                    <a:bodyPr/>
                    <a:lstStyle/>
                    <a:p>
                      <a:pPr algn="ctr"/>
                      <a:r>
                        <a:rPr lang="en-US" altLang="zh-CN" sz="1600" dirty="0">
                          <a:solidFill>
                            <a:schemeClr val="tx1"/>
                          </a:solidFill>
                        </a:rPr>
                        <a:t>11/29/18</a:t>
                      </a:r>
                      <a:endParaRPr lang="zh-CN" altLang="en-US" sz="1600" dirty="0">
                        <a:solidFill>
                          <a:schemeClr val="tx1"/>
                        </a:solidFill>
                      </a:endParaRPr>
                    </a:p>
                  </a:txBody>
                  <a:tcPr anchor="ctr"/>
                </a:tc>
                <a:tc>
                  <a:txBody>
                    <a:bodyPr/>
                    <a:lstStyle/>
                    <a:p>
                      <a:pPr algn="ctr"/>
                      <a:r>
                        <a:rPr lang="en-US" altLang="zh-CN" sz="1600" dirty="0">
                          <a:solidFill>
                            <a:schemeClr val="tx1"/>
                          </a:solidFill>
                        </a:rPr>
                        <a:t>ZJZ</a:t>
                      </a:r>
                      <a:endParaRPr lang="zh-CN" altLang="en-US" sz="1600" dirty="0">
                        <a:solidFill>
                          <a:schemeClr val="tx1"/>
                        </a:solidFill>
                      </a:endParaRPr>
                    </a:p>
                  </a:txBody>
                  <a:tcPr anchor="ctr"/>
                </a:tc>
                <a:tc>
                  <a:txBody>
                    <a:bodyPr/>
                    <a:lstStyle/>
                    <a:p>
                      <a:pPr algn="ctr"/>
                      <a:r>
                        <a:rPr lang="en-US" altLang="zh-CN" sz="1600" dirty="0">
                          <a:solidFill>
                            <a:schemeClr val="tx1"/>
                          </a:solidFill>
                        </a:rPr>
                        <a:t>At runtime, </a:t>
                      </a:r>
                      <a:r>
                        <a:rPr lang="en-US" altLang="zh-CN" sz="1600" dirty="0" err="1">
                          <a:solidFill>
                            <a:schemeClr val="tx1"/>
                          </a:solidFill>
                        </a:rPr>
                        <a:t>OpenCV</a:t>
                      </a:r>
                      <a:r>
                        <a:rPr lang="en-US" altLang="zh-CN" sz="1600" baseline="0" dirty="0">
                          <a:solidFill>
                            <a:schemeClr val="tx1"/>
                          </a:solidFill>
                        </a:rPr>
                        <a:t> pops out of two windows in release/x</a:t>
                      </a:r>
                      <a:r>
                        <a:rPr lang="en-US" altLang="zh-CN" sz="1600" dirty="0">
                          <a:solidFill>
                            <a:schemeClr val="tx1"/>
                          </a:solidFill>
                        </a:rPr>
                        <a:t>64.</a:t>
                      </a:r>
                      <a:endParaRPr lang="zh-CN" altLang="en-US" sz="1600" dirty="0">
                        <a:solidFill>
                          <a:schemeClr val="tx1"/>
                        </a:solidFill>
                      </a:endParaRPr>
                    </a:p>
                  </a:txBody>
                  <a:tcPr anchor="ctr"/>
                </a:tc>
                <a:tc>
                  <a:txBody>
                    <a:bodyPr/>
                    <a:lstStyle/>
                    <a:p>
                      <a:pPr algn="ctr"/>
                      <a:r>
                        <a:rPr lang="en-US" altLang="zh-CN" sz="1600" dirty="0">
                          <a:solidFill>
                            <a:schemeClr val="tx1"/>
                          </a:solidFill>
                        </a:rPr>
                        <a:t>Initiating</a:t>
                      </a:r>
                      <a:endParaRPr lang="zh-CN" altLang="en-US" sz="1600" dirty="0">
                        <a:solidFill>
                          <a:schemeClr val="tx1"/>
                        </a:solidFill>
                      </a:endParaRPr>
                    </a:p>
                  </a:txBody>
                  <a:tcPr anchor="ctr"/>
                </a:tc>
                <a:tc>
                  <a:txBody>
                    <a:bodyPr/>
                    <a:lstStyle/>
                    <a:p>
                      <a:pPr algn="ctr"/>
                      <a:r>
                        <a:rPr lang="en-US" altLang="zh-CN" sz="1600" dirty="0">
                          <a:solidFill>
                            <a:schemeClr val="tx1"/>
                          </a:solidFill>
                        </a:rPr>
                        <a:t>Development</a:t>
                      </a:r>
                      <a:endParaRPr lang="zh-CN" altLang="en-US" sz="1600" dirty="0">
                        <a:solidFill>
                          <a:schemeClr val="tx1"/>
                        </a:solidFill>
                      </a:endParaRPr>
                    </a:p>
                  </a:txBody>
                  <a:tcPr anchor="ctr"/>
                </a:tc>
                <a:tc>
                  <a:txBody>
                    <a:bodyPr/>
                    <a:lstStyle/>
                    <a:p>
                      <a:pPr algn="ctr"/>
                      <a:r>
                        <a:rPr lang="en-US" altLang="zh-CN" sz="1600" dirty="0">
                          <a:solidFill>
                            <a:schemeClr val="tx1"/>
                          </a:solidFill>
                        </a:rPr>
                        <a:t>L</a:t>
                      </a:r>
                      <a:endParaRPr lang="zh-CN" altLang="en-US" sz="1600" dirty="0">
                        <a:solidFill>
                          <a:schemeClr val="tx1"/>
                        </a:solidFill>
                      </a:endParaRPr>
                    </a:p>
                  </a:txBody>
                  <a:tcPr anchor="ctr"/>
                </a:tc>
                <a:tc>
                  <a:txBody>
                    <a:bodyPr/>
                    <a:lstStyle/>
                    <a:p>
                      <a:pPr algn="ctr"/>
                      <a:r>
                        <a:rPr lang="en-US" altLang="zh-CN" sz="1600" dirty="0">
                          <a:solidFill>
                            <a:schemeClr val="tx1"/>
                          </a:solidFill>
                        </a:rPr>
                        <a:t>ZJZ</a:t>
                      </a:r>
                      <a:endParaRPr lang="zh-CN" altLang="en-US" sz="1600" dirty="0">
                        <a:solidFill>
                          <a:schemeClr val="tx1"/>
                        </a:solidFill>
                      </a:endParaRPr>
                    </a:p>
                  </a:txBody>
                  <a:tcPr anchor="ctr"/>
                </a:tc>
                <a:tc>
                  <a:txBody>
                    <a:bodyPr/>
                    <a:lstStyle/>
                    <a:p>
                      <a:pPr algn="ctr"/>
                      <a:r>
                        <a:rPr lang="en-US" altLang="zh-CN" sz="1600" dirty="0">
                          <a:solidFill>
                            <a:srgbClr val="FF0000"/>
                          </a:solidFill>
                        </a:rPr>
                        <a:t>Still in status.</a:t>
                      </a:r>
                      <a:endParaRPr lang="zh-CN" altLang="en-US" sz="1600" dirty="0">
                        <a:solidFill>
                          <a:srgbClr val="FF0000"/>
                        </a:solidFill>
                      </a:endParaRPr>
                    </a:p>
                  </a:txBody>
                  <a:tcPr anchor="ctr"/>
                </a:tc>
                <a:extLst>
                  <a:ext uri="{0D108BD9-81ED-4DB2-BD59-A6C34878D82A}">
                    <a16:rowId xmlns:a16="http://schemas.microsoft.com/office/drawing/2014/main" val="10001"/>
                  </a:ext>
                </a:extLst>
              </a:tr>
              <a:tr h="761916">
                <a:tc>
                  <a:txBody>
                    <a:bodyPr/>
                    <a:lstStyle/>
                    <a:p>
                      <a:pPr algn="ctr"/>
                      <a:r>
                        <a:rPr lang="en-US" altLang="zh-CN" sz="1600" dirty="0"/>
                        <a:t>2</a:t>
                      </a:r>
                      <a:endParaRPr lang="zh-CN" altLang="en-US" sz="1600" dirty="0">
                        <a:solidFill>
                          <a:schemeClr val="tx1"/>
                        </a:solidFill>
                      </a:endParaRPr>
                    </a:p>
                  </a:txBody>
                  <a:tcPr anchor="ctr"/>
                </a:tc>
                <a:tc>
                  <a:txBody>
                    <a:bodyPr/>
                    <a:lstStyle/>
                    <a:p>
                      <a:pPr algn="ctr"/>
                      <a:r>
                        <a:rPr lang="en-US" altLang="zh-CN" sz="1600" dirty="0"/>
                        <a:t>12/01/18</a:t>
                      </a:r>
                      <a:endParaRPr lang="zh-CN" altLang="en-US" sz="1600" dirty="0">
                        <a:solidFill>
                          <a:schemeClr val="tx1"/>
                        </a:solidFill>
                      </a:endParaRPr>
                    </a:p>
                  </a:txBody>
                  <a:tcPr anchor="ctr"/>
                </a:tc>
                <a:tc>
                  <a:txBody>
                    <a:bodyPr/>
                    <a:lstStyle/>
                    <a:p>
                      <a:pPr algn="ctr"/>
                      <a:r>
                        <a:rPr lang="en-US" altLang="zh-CN" sz="1600" dirty="0"/>
                        <a:t>ZRK</a:t>
                      </a:r>
                      <a:endParaRPr lang="zh-CN" altLang="en-US" sz="1600" dirty="0">
                        <a:solidFill>
                          <a:schemeClr val="tx1"/>
                        </a:solidFill>
                      </a:endParaRPr>
                    </a:p>
                  </a:txBody>
                  <a:tcPr anchor="ctr"/>
                </a:tc>
                <a:tc>
                  <a:txBody>
                    <a:bodyPr/>
                    <a:lstStyle/>
                    <a:p>
                      <a:pPr algn="ctr"/>
                      <a:r>
                        <a:rPr lang="en-US" altLang="zh-CN" sz="1600" dirty="0"/>
                        <a:t>Program</a:t>
                      </a:r>
                      <a:r>
                        <a:rPr lang="en-US" altLang="zh-CN" sz="1600" baseline="0" dirty="0"/>
                        <a:t> stuck.</a:t>
                      </a:r>
                    </a:p>
                    <a:p>
                      <a:pPr algn="ctr"/>
                      <a:r>
                        <a:rPr lang="en-US" altLang="zh-CN" sz="1600" baseline="0" dirty="0"/>
                        <a:t>Real-time operation is inconsistent.</a:t>
                      </a:r>
                      <a:endParaRPr lang="zh-CN" altLang="en-US" sz="1600" dirty="0">
                        <a:solidFill>
                          <a:schemeClr val="tx1"/>
                        </a:solidFill>
                      </a:endParaRPr>
                    </a:p>
                  </a:txBody>
                  <a:tcPr anchor="ctr"/>
                </a:tc>
                <a:tc>
                  <a:txBody>
                    <a:bodyPr/>
                    <a:lstStyle/>
                    <a:p>
                      <a:pPr algn="ctr"/>
                      <a:r>
                        <a:rPr lang="en-US" altLang="zh-CN" sz="1600" dirty="0"/>
                        <a:t>Executing</a:t>
                      </a:r>
                      <a:endParaRPr lang="zh-CN" altLang="en-US" sz="1600" dirty="0">
                        <a:solidFill>
                          <a:schemeClr val="tx1"/>
                        </a:solidFill>
                      </a:endParaRPr>
                    </a:p>
                  </a:txBody>
                  <a:tcPr anchor="ctr"/>
                </a:tc>
                <a:tc>
                  <a:txBody>
                    <a:bodyPr/>
                    <a:lstStyle/>
                    <a:p>
                      <a:pPr algn="ctr"/>
                      <a:r>
                        <a:rPr lang="en-US" altLang="zh-CN" sz="1600" dirty="0"/>
                        <a:t>Testing</a:t>
                      </a:r>
                      <a:endParaRPr lang="zh-CN" altLang="en-US" sz="1600" dirty="0">
                        <a:solidFill>
                          <a:schemeClr val="tx1"/>
                        </a:solidFill>
                      </a:endParaRPr>
                    </a:p>
                  </a:txBody>
                  <a:tcPr anchor="ctr"/>
                </a:tc>
                <a:tc>
                  <a:txBody>
                    <a:bodyPr/>
                    <a:lstStyle/>
                    <a:p>
                      <a:pPr algn="ctr"/>
                      <a:r>
                        <a:rPr lang="en-US" altLang="zh-CN" sz="1600" dirty="0"/>
                        <a:t>M</a:t>
                      </a:r>
                      <a:endParaRPr lang="zh-CN" altLang="en-US" sz="1600" dirty="0">
                        <a:solidFill>
                          <a:schemeClr val="tx1"/>
                        </a:solidFill>
                      </a:endParaRPr>
                    </a:p>
                  </a:txBody>
                  <a:tcPr anchor="ctr"/>
                </a:tc>
                <a:tc>
                  <a:txBody>
                    <a:bodyPr/>
                    <a:lstStyle/>
                    <a:p>
                      <a:pPr algn="ctr"/>
                      <a:r>
                        <a:rPr lang="en-US" altLang="zh-CN" sz="1600" dirty="0"/>
                        <a:t>ZJZ</a:t>
                      </a:r>
                      <a:endParaRPr lang="zh-CN" altLang="en-US" sz="1600" dirty="0">
                        <a:solidFill>
                          <a:schemeClr val="tx1"/>
                        </a:solidFill>
                      </a:endParaRPr>
                    </a:p>
                  </a:txBody>
                  <a:tcPr anchor="ctr"/>
                </a:tc>
                <a:tc>
                  <a:txBody>
                    <a:bodyPr/>
                    <a:lstStyle/>
                    <a:p>
                      <a:pPr algn="ctr"/>
                      <a:r>
                        <a:rPr lang="en-US" altLang="zh-CN" sz="1600" dirty="0"/>
                        <a:t>Improve</a:t>
                      </a:r>
                      <a:r>
                        <a:rPr lang="en-US" altLang="zh-CN" sz="1600" baseline="0" dirty="0"/>
                        <a:t> algorithms, use </a:t>
                      </a:r>
                      <a:r>
                        <a:rPr lang="en-US" altLang="zh-CN" sz="1600" baseline="0" dirty="0" err="1"/>
                        <a:t>OpenCV</a:t>
                      </a:r>
                      <a:r>
                        <a:rPr lang="en-US" altLang="zh-CN" sz="1600" baseline="0" dirty="0"/>
                        <a:t> built-in functions.</a:t>
                      </a:r>
                      <a:endParaRPr lang="zh-CN" altLang="en-US" sz="1600" dirty="0">
                        <a:solidFill>
                          <a:schemeClr val="tx1"/>
                        </a:solidFill>
                      </a:endParaRPr>
                    </a:p>
                  </a:txBody>
                  <a:tcPr anchor="ctr"/>
                </a:tc>
                <a:extLst>
                  <a:ext uri="{0D108BD9-81ED-4DB2-BD59-A6C34878D82A}">
                    <a16:rowId xmlns:a16="http://schemas.microsoft.com/office/drawing/2014/main" val="10002"/>
                  </a:ext>
                </a:extLst>
              </a:tr>
              <a:tr h="761916">
                <a:tc>
                  <a:txBody>
                    <a:bodyPr/>
                    <a:lstStyle/>
                    <a:p>
                      <a:pPr algn="ctr"/>
                      <a:r>
                        <a:rPr lang="en-US" altLang="zh-CN" sz="1600" dirty="0"/>
                        <a:t>3</a:t>
                      </a:r>
                      <a:endParaRPr lang="zh-CN" altLang="en-US" sz="1600" dirty="0">
                        <a:solidFill>
                          <a:schemeClr val="tx1"/>
                        </a:solidFill>
                      </a:endParaRPr>
                    </a:p>
                  </a:txBody>
                  <a:tcPr anchor="ctr"/>
                </a:tc>
                <a:tc>
                  <a:txBody>
                    <a:bodyPr/>
                    <a:lstStyle/>
                    <a:p>
                      <a:pPr algn="ctr"/>
                      <a:r>
                        <a:rPr lang="en-US" altLang="zh-CN" sz="1600" dirty="0"/>
                        <a:t>12/02/18</a:t>
                      </a:r>
                      <a:endParaRPr lang="zh-CN" altLang="en-US" sz="1600" dirty="0">
                        <a:solidFill>
                          <a:schemeClr val="tx1"/>
                        </a:solidFill>
                      </a:endParaRPr>
                    </a:p>
                  </a:txBody>
                  <a:tcPr anchor="ctr"/>
                </a:tc>
                <a:tc>
                  <a:txBody>
                    <a:bodyPr/>
                    <a:lstStyle/>
                    <a:p>
                      <a:pPr algn="ctr"/>
                      <a:r>
                        <a:rPr lang="en-US" altLang="zh-CN" sz="1600" dirty="0"/>
                        <a:t>LHM</a:t>
                      </a:r>
                      <a:endParaRPr lang="zh-CN" altLang="en-US" sz="1600" dirty="0">
                        <a:solidFill>
                          <a:schemeClr val="tx1"/>
                        </a:solidFill>
                      </a:endParaRPr>
                    </a:p>
                  </a:txBody>
                  <a:tcPr anchor="ctr"/>
                </a:tc>
                <a:tc>
                  <a:txBody>
                    <a:bodyPr/>
                    <a:lstStyle/>
                    <a:p>
                      <a:pPr algn="ctr"/>
                      <a:r>
                        <a:rPr lang="en-US" altLang="zh-CN" sz="1600" dirty="0"/>
                        <a:t>Simple</a:t>
                      </a:r>
                      <a:r>
                        <a:rPr lang="en-US" altLang="zh-CN" sz="1600" baseline="0" dirty="0"/>
                        <a:t> shadow colors are different in the program.</a:t>
                      </a:r>
                      <a:endParaRPr lang="zh-CN" altLang="en-US" sz="1600" dirty="0">
                        <a:solidFill>
                          <a:schemeClr val="tx1"/>
                        </a:solidFill>
                      </a:endParaRPr>
                    </a:p>
                  </a:txBody>
                  <a:tcPr anchor="ctr"/>
                </a:tc>
                <a:tc>
                  <a:txBody>
                    <a:bodyPr/>
                    <a:lstStyle/>
                    <a:p>
                      <a:pPr algn="ctr"/>
                      <a:r>
                        <a:rPr lang="en-US" altLang="zh-CN" sz="1600" dirty="0"/>
                        <a:t>Executing</a:t>
                      </a:r>
                      <a:endParaRPr lang="zh-CN" altLang="en-US" sz="1600" dirty="0">
                        <a:solidFill>
                          <a:schemeClr val="tx1"/>
                        </a:solidFill>
                      </a:endParaRPr>
                    </a:p>
                  </a:txBody>
                  <a:tcPr anchor="ctr"/>
                </a:tc>
                <a:tc>
                  <a:txBody>
                    <a:bodyPr/>
                    <a:lstStyle/>
                    <a:p>
                      <a:pPr algn="ctr"/>
                      <a:r>
                        <a:rPr lang="en-US" altLang="zh-CN" sz="1600" dirty="0"/>
                        <a:t>Design</a:t>
                      </a:r>
                      <a:endParaRPr lang="zh-CN" altLang="en-US" sz="1600" dirty="0">
                        <a:solidFill>
                          <a:schemeClr val="tx1"/>
                        </a:solidFill>
                      </a:endParaRPr>
                    </a:p>
                  </a:txBody>
                  <a:tcPr anchor="ctr"/>
                </a:tc>
                <a:tc>
                  <a:txBody>
                    <a:bodyPr/>
                    <a:lstStyle/>
                    <a:p>
                      <a:pPr algn="ctr"/>
                      <a:r>
                        <a:rPr lang="en-US" altLang="zh-CN" sz="1600" dirty="0"/>
                        <a:t>L</a:t>
                      </a:r>
                      <a:endParaRPr lang="zh-CN" altLang="en-US" sz="1600" dirty="0">
                        <a:solidFill>
                          <a:schemeClr val="tx1"/>
                        </a:solidFill>
                      </a:endParaRPr>
                    </a:p>
                  </a:txBody>
                  <a:tcPr anchor="ctr"/>
                </a:tc>
                <a:tc>
                  <a:txBody>
                    <a:bodyPr/>
                    <a:lstStyle/>
                    <a:p>
                      <a:pPr algn="ctr"/>
                      <a:r>
                        <a:rPr lang="en-US" altLang="zh-CN" sz="1600" dirty="0"/>
                        <a:t>ZJZ</a:t>
                      </a:r>
                      <a:endParaRPr lang="zh-CN" altLang="en-US" sz="1600" dirty="0">
                        <a:solidFill>
                          <a:schemeClr val="tx1"/>
                        </a:solidFill>
                      </a:endParaRPr>
                    </a:p>
                  </a:txBody>
                  <a:tcPr anchor="ctr"/>
                </a:tc>
                <a:tc>
                  <a:txBody>
                    <a:bodyPr/>
                    <a:lstStyle/>
                    <a:p>
                      <a:pPr algn="ctr"/>
                      <a:r>
                        <a:rPr lang="en-US" altLang="zh-CN" sz="1600" dirty="0"/>
                        <a:t>Uniform color</a:t>
                      </a:r>
                      <a:r>
                        <a:rPr lang="en-US" altLang="zh-CN" sz="1600" baseline="0" dirty="0"/>
                        <a:t> values, all in black.</a:t>
                      </a:r>
                      <a:endParaRPr lang="zh-CN" altLang="en-US" sz="1600" dirty="0">
                        <a:solidFill>
                          <a:schemeClr val="tx1"/>
                        </a:solidFill>
                      </a:endParaRPr>
                    </a:p>
                  </a:txBody>
                  <a:tcPr anchor="ctr"/>
                </a:tc>
                <a:extLst>
                  <a:ext uri="{0D108BD9-81ED-4DB2-BD59-A6C34878D82A}">
                    <a16:rowId xmlns:a16="http://schemas.microsoft.com/office/drawing/2014/main" val="10003"/>
                  </a:ext>
                </a:extLst>
              </a:tr>
              <a:tr h="761916">
                <a:tc>
                  <a:txBody>
                    <a:bodyPr/>
                    <a:lstStyle/>
                    <a:p>
                      <a:pPr algn="ctr"/>
                      <a:r>
                        <a:rPr lang="en-US" altLang="zh-CN" sz="1600" dirty="0"/>
                        <a:t>4</a:t>
                      </a:r>
                      <a:endParaRPr lang="zh-CN" altLang="en-US" sz="1600" dirty="0">
                        <a:solidFill>
                          <a:schemeClr val="tx1"/>
                        </a:solidFill>
                      </a:endParaRPr>
                    </a:p>
                  </a:txBody>
                  <a:tcPr anchor="ctr"/>
                </a:tc>
                <a:tc>
                  <a:txBody>
                    <a:bodyPr/>
                    <a:lstStyle/>
                    <a:p>
                      <a:pPr algn="ctr"/>
                      <a:r>
                        <a:rPr lang="en-US" altLang="zh-CN" sz="1600" dirty="0"/>
                        <a:t>12/02/18</a:t>
                      </a:r>
                      <a:endParaRPr lang="zh-CN" altLang="en-US" sz="1600" dirty="0">
                        <a:solidFill>
                          <a:schemeClr val="tx1"/>
                        </a:solidFill>
                      </a:endParaRPr>
                    </a:p>
                  </a:txBody>
                  <a:tcPr anchor="ctr"/>
                </a:tc>
                <a:tc>
                  <a:txBody>
                    <a:bodyPr/>
                    <a:lstStyle/>
                    <a:p>
                      <a:pPr algn="ctr"/>
                      <a:r>
                        <a:rPr lang="en-US" altLang="zh-CN" sz="1600" dirty="0"/>
                        <a:t>LHM</a:t>
                      </a:r>
                      <a:endParaRPr lang="zh-CN" altLang="en-US" sz="1600" dirty="0">
                        <a:solidFill>
                          <a:schemeClr val="tx1"/>
                        </a:solidFill>
                      </a:endParaRPr>
                    </a:p>
                  </a:txBody>
                  <a:tcPr anchor="ctr"/>
                </a:tc>
                <a:tc>
                  <a:txBody>
                    <a:bodyPr/>
                    <a:lstStyle/>
                    <a:p>
                      <a:pPr algn="ctr"/>
                      <a:r>
                        <a:rPr lang="en-US" altLang="zh-CN" sz="1600" dirty="0"/>
                        <a:t>Light source is not easy</a:t>
                      </a:r>
                      <a:r>
                        <a:rPr lang="en-US" altLang="zh-CN" sz="1600" baseline="0" dirty="0"/>
                        <a:t> to be found during operation.</a:t>
                      </a:r>
                      <a:endParaRPr lang="zh-CN" altLang="en-US" sz="1600" dirty="0">
                        <a:solidFill>
                          <a:schemeClr val="tx1"/>
                        </a:solidFill>
                      </a:endParaRPr>
                    </a:p>
                  </a:txBody>
                  <a:tcPr anchor="ctr"/>
                </a:tc>
                <a:tc>
                  <a:txBody>
                    <a:bodyPr/>
                    <a:lstStyle/>
                    <a:p>
                      <a:pPr algn="ctr"/>
                      <a:r>
                        <a:rPr lang="en-US" altLang="zh-CN" sz="1600" dirty="0"/>
                        <a:t>Executing</a:t>
                      </a:r>
                      <a:endParaRPr lang="zh-CN" altLang="en-US" sz="1600" dirty="0">
                        <a:solidFill>
                          <a:schemeClr val="tx1"/>
                        </a:solidFill>
                      </a:endParaRPr>
                    </a:p>
                  </a:txBody>
                  <a:tcPr anchor="ctr"/>
                </a:tc>
                <a:tc>
                  <a:txBody>
                    <a:bodyPr/>
                    <a:lstStyle/>
                    <a:p>
                      <a:pPr algn="ctr"/>
                      <a:r>
                        <a:rPr lang="en-US" altLang="zh-CN" sz="1600" dirty="0"/>
                        <a:t>Requirement</a:t>
                      </a:r>
                      <a:endParaRPr lang="zh-CN" altLang="en-US" sz="1600" dirty="0">
                        <a:solidFill>
                          <a:schemeClr val="tx1"/>
                        </a:solidFill>
                      </a:endParaRPr>
                    </a:p>
                  </a:txBody>
                  <a:tcPr anchor="ctr"/>
                </a:tc>
                <a:tc>
                  <a:txBody>
                    <a:bodyPr/>
                    <a:lstStyle/>
                    <a:p>
                      <a:pPr algn="ctr"/>
                      <a:r>
                        <a:rPr lang="en-US" altLang="zh-CN" sz="1600" dirty="0"/>
                        <a:t>M</a:t>
                      </a:r>
                      <a:endParaRPr lang="zh-CN" altLang="en-US" sz="1600" dirty="0">
                        <a:solidFill>
                          <a:schemeClr val="tx1"/>
                        </a:solidFill>
                      </a:endParaRPr>
                    </a:p>
                  </a:txBody>
                  <a:tcPr anchor="ctr"/>
                </a:tc>
                <a:tc>
                  <a:txBody>
                    <a:bodyPr/>
                    <a:lstStyle/>
                    <a:p>
                      <a:pPr algn="ctr"/>
                      <a:r>
                        <a:rPr lang="en-US" altLang="zh-CN" sz="1600" dirty="0"/>
                        <a:t>ZJZ</a:t>
                      </a:r>
                      <a:endParaRPr lang="zh-CN" altLang="en-US" sz="1600" dirty="0">
                        <a:solidFill>
                          <a:schemeClr val="tx1"/>
                        </a:solidFill>
                      </a:endParaRPr>
                    </a:p>
                  </a:txBody>
                  <a:tcPr anchor="ctr"/>
                </a:tc>
                <a:tc>
                  <a:txBody>
                    <a:bodyPr/>
                    <a:lstStyle/>
                    <a:p>
                      <a:pPr algn="ctr"/>
                      <a:r>
                        <a:rPr lang="en-US" altLang="zh-CN" sz="1600" dirty="0"/>
                        <a:t>Change it to the star</a:t>
                      </a:r>
                      <a:r>
                        <a:rPr lang="en-US" altLang="zh-CN" sz="1600" baseline="0" dirty="0"/>
                        <a:t> shape.</a:t>
                      </a:r>
                      <a:endParaRPr lang="zh-CN" altLang="en-US" sz="1600" dirty="0">
                        <a:solidFill>
                          <a:schemeClr val="tx1"/>
                        </a:solidFill>
                      </a:endParaRPr>
                    </a:p>
                  </a:txBody>
                  <a:tcPr anchor="ctr"/>
                </a:tc>
                <a:extLst>
                  <a:ext uri="{0D108BD9-81ED-4DB2-BD59-A6C34878D82A}">
                    <a16:rowId xmlns:a16="http://schemas.microsoft.com/office/drawing/2014/main" val="10004"/>
                  </a:ext>
                </a:extLst>
              </a:tr>
              <a:tr h="761916">
                <a:tc>
                  <a:txBody>
                    <a:bodyPr/>
                    <a:lstStyle/>
                    <a:p>
                      <a:pPr algn="ctr"/>
                      <a:r>
                        <a:rPr lang="en-US" altLang="zh-CN" sz="1600" dirty="0"/>
                        <a:t>5</a:t>
                      </a:r>
                      <a:endParaRPr lang="zh-CN" altLang="en-US" sz="1600" dirty="0">
                        <a:solidFill>
                          <a:schemeClr val="tx1"/>
                        </a:solidFill>
                      </a:endParaRPr>
                    </a:p>
                  </a:txBody>
                  <a:tcPr anchor="ctr"/>
                </a:tc>
                <a:tc>
                  <a:txBody>
                    <a:bodyPr/>
                    <a:lstStyle/>
                    <a:p>
                      <a:pPr algn="ctr"/>
                      <a:r>
                        <a:rPr lang="en-US" altLang="zh-CN" sz="1600" dirty="0"/>
                        <a:t>12/03/18</a:t>
                      </a:r>
                      <a:endParaRPr lang="zh-CN" altLang="en-US" sz="1600" dirty="0">
                        <a:solidFill>
                          <a:schemeClr val="tx1"/>
                        </a:solidFill>
                      </a:endParaRPr>
                    </a:p>
                  </a:txBody>
                  <a:tcPr anchor="ctr"/>
                </a:tc>
                <a:tc>
                  <a:txBody>
                    <a:bodyPr/>
                    <a:lstStyle/>
                    <a:p>
                      <a:pPr algn="ctr"/>
                      <a:r>
                        <a:rPr lang="en-US" altLang="zh-CN" sz="1600" dirty="0"/>
                        <a:t>ZRK</a:t>
                      </a:r>
                      <a:endParaRPr lang="zh-CN" altLang="en-US" sz="1600" dirty="0">
                        <a:solidFill>
                          <a:schemeClr val="tx1"/>
                        </a:solidFill>
                      </a:endParaRPr>
                    </a:p>
                  </a:txBody>
                  <a:tcPr anchor="ctr"/>
                </a:tc>
                <a:tc>
                  <a:txBody>
                    <a:bodyPr/>
                    <a:lstStyle/>
                    <a:p>
                      <a:pPr algn="ctr"/>
                      <a:r>
                        <a:rPr lang="en-US" altLang="zh-CN" sz="1600" dirty="0"/>
                        <a:t>When</a:t>
                      </a:r>
                      <a:r>
                        <a:rPr lang="en-US" altLang="zh-CN" sz="1600" baseline="0" dirty="0"/>
                        <a:t> light is removed, the ground color doesn’t darken accordingly.</a:t>
                      </a:r>
                      <a:endParaRPr lang="zh-CN" altLang="en-US" sz="1600" dirty="0">
                        <a:solidFill>
                          <a:schemeClr val="tx1"/>
                        </a:solidFill>
                      </a:endParaRPr>
                    </a:p>
                  </a:txBody>
                  <a:tcPr anchor="ctr"/>
                </a:tc>
                <a:tc>
                  <a:txBody>
                    <a:bodyPr/>
                    <a:lstStyle/>
                    <a:p>
                      <a:pPr algn="ctr"/>
                      <a:r>
                        <a:rPr lang="en-US" altLang="zh-CN" sz="1600" dirty="0"/>
                        <a:t>Executing</a:t>
                      </a:r>
                      <a:endParaRPr lang="zh-CN" altLang="en-US" sz="1600" dirty="0">
                        <a:solidFill>
                          <a:schemeClr val="tx1"/>
                        </a:solidFill>
                      </a:endParaRPr>
                    </a:p>
                  </a:txBody>
                  <a:tcPr anchor="ctr"/>
                </a:tc>
                <a:tc>
                  <a:txBody>
                    <a:bodyPr/>
                    <a:lstStyle/>
                    <a:p>
                      <a:pPr algn="ctr"/>
                      <a:r>
                        <a:rPr lang="en-US" altLang="zh-CN" sz="1600" dirty="0"/>
                        <a:t>Testing</a:t>
                      </a:r>
                      <a:endParaRPr lang="zh-CN" altLang="en-US" sz="1600" dirty="0">
                        <a:solidFill>
                          <a:schemeClr val="tx1"/>
                        </a:solidFill>
                      </a:endParaRPr>
                    </a:p>
                  </a:txBody>
                  <a:tcPr anchor="ctr"/>
                </a:tc>
                <a:tc>
                  <a:txBody>
                    <a:bodyPr/>
                    <a:lstStyle/>
                    <a:p>
                      <a:pPr algn="ctr"/>
                      <a:r>
                        <a:rPr lang="en-US" altLang="zh-CN" sz="1600" dirty="0"/>
                        <a:t>L</a:t>
                      </a:r>
                      <a:endParaRPr lang="zh-CN" altLang="en-US" sz="1600" dirty="0">
                        <a:solidFill>
                          <a:schemeClr val="tx1"/>
                        </a:solidFill>
                      </a:endParaRPr>
                    </a:p>
                  </a:txBody>
                  <a:tcPr anchor="ctr"/>
                </a:tc>
                <a:tc>
                  <a:txBody>
                    <a:bodyPr/>
                    <a:lstStyle/>
                    <a:p>
                      <a:pPr algn="ctr"/>
                      <a:r>
                        <a:rPr lang="en-US" altLang="zh-CN" sz="1600" dirty="0"/>
                        <a:t>ZJZ</a:t>
                      </a:r>
                      <a:endParaRPr lang="zh-CN" altLang="en-US" sz="1600" dirty="0">
                        <a:solidFill>
                          <a:schemeClr val="tx1"/>
                        </a:solidFill>
                      </a:endParaRPr>
                    </a:p>
                  </a:txBody>
                  <a:tcPr anchor="ctr"/>
                </a:tc>
                <a:tc>
                  <a:txBody>
                    <a:bodyPr/>
                    <a:lstStyle/>
                    <a:p>
                      <a:pPr algn="ctr"/>
                      <a:r>
                        <a:rPr lang="en-US" altLang="zh-CN" sz="1600" dirty="0">
                          <a:solidFill>
                            <a:srgbClr val="FF0000"/>
                          </a:solidFill>
                        </a:rPr>
                        <a:t>Still</a:t>
                      </a:r>
                      <a:r>
                        <a:rPr lang="en-US" altLang="zh-CN" sz="1600" baseline="0" dirty="0">
                          <a:solidFill>
                            <a:srgbClr val="FF0000"/>
                          </a:solidFill>
                        </a:rPr>
                        <a:t> in status.</a:t>
                      </a:r>
                      <a:endParaRPr lang="zh-CN" altLang="en-US" sz="1600" dirty="0">
                        <a:solidFill>
                          <a:srgbClr val="FF0000"/>
                        </a:solidFill>
                      </a:endParaRPr>
                    </a:p>
                  </a:txBody>
                  <a:tcPr anchor="ctr"/>
                </a:tc>
                <a:extLst>
                  <a:ext uri="{0D108BD9-81ED-4DB2-BD59-A6C34878D82A}">
                    <a16:rowId xmlns:a16="http://schemas.microsoft.com/office/drawing/2014/main" val="10005"/>
                  </a:ext>
                </a:extLst>
              </a:tr>
            </a:tbl>
          </a:graphicData>
        </a:graphic>
      </p:graphicFrame>
      <p:sp>
        <p:nvSpPr>
          <p:cNvPr id="5" name="矩形 4"/>
          <p:cNvSpPr/>
          <p:nvPr/>
        </p:nvSpPr>
        <p:spPr>
          <a:xfrm>
            <a:off x="183483" y="3021496"/>
            <a:ext cx="11870293" cy="847345"/>
          </a:xfrm>
          <a:prstGeom prst="rect">
            <a:avLst/>
          </a:prstGeom>
          <a:noFill/>
          <a:ln w="57150">
            <a:solidFill>
              <a:srgbClr val="FF4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8166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xit" presetSubtype="0" fill="hold" nodeType="clickEffect">
                                  <p:stCondLst>
                                    <p:cond delay="0"/>
                                  </p:stCondLst>
                                  <p:childTnLst>
                                    <p:animEffect transition="out" filter="fade">
                                      <p:cBhvr>
                                        <p:cTn id="11" dur="1000" accel="50000">
                                          <p:stCondLst>
                                            <p:cond delay="0"/>
                                          </p:stCondLst>
                                        </p:cTn>
                                        <p:tgtEl>
                                          <p:spTgt spid="3"/>
                                        </p:tgtEl>
                                      </p:cBhvr>
                                    </p:animEffect>
                                    <p:anim calcmode="lin" valueType="num">
                                      <p:cBhvr>
                                        <p:cTn id="12"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13"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14"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15" dur="1000"/>
                                        <p:tgtEl>
                                          <p:spTgt spid="3"/>
                                        </p:tgtEl>
                                        <p:attrNameLst>
                                          <p:attrName>ppt_h</p:attrName>
                                        </p:attrNameLst>
                                      </p:cBhvr>
                                      <p:tavLst>
                                        <p:tav tm="0">
                                          <p:val>
                                            <p:strVal val="ppt_h"/>
                                          </p:val>
                                        </p:tav>
                                        <p:tav tm="100000">
                                          <p:val>
                                            <p:strVal val="ppt_h"/>
                                          </p:val>
                                        </p:tav>
                                      </p:tavLst>
                                    </p:anim>
                                    <p:anim calcmode="lin" valueType="num">
                                      <p:cBhvr>
                                        <p:cTn id="16"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7"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18" dur="500" accel="50000">
                                          <p:stCondLst>
                                            <p:cond delay="500"/>
                                          </p:stCondLst>
                                        </p:cTn>
                                        <p:tgtEl>
                                          <p:spTgt spid="3"/>
                                        </p:tgtEl>
                                        <p:attrNameLst>
                                          <p:attrName>style.rotation</p:attrName>
                                        </p:attrNameLst>
                                      </p:cBhvr>
                                      <p:tavLst>
                                        <p:tav tm="0">
                                          <p:val>
                                            <p:fltVal val="0"/>
                                          </p:val>
                                        </p:tav>
                                        <p:tav tm="100000">
                                          <p:val>
                                            <p:fltVal val="-90"/>
                                          </p:val>
                                        </p:tav>
                                      </p:tavLst>
                                    </p:anim>
                                    <p:set>
                                      <p:cBhvr>
                                        <p:cTn id="19" dur="1" fill="hold">
                                          <p:stCondLst>
                                            <p:cond delay="999"/>
                                          </p:stCondLst>
                                        </p:cTn>
                                        <p:tgtEl>
                                          <p:spTgt spid="3"/>
                                        </p:tgtEl>
                                        <p:attrNameLst>
                                          <p:attrName>style.visibility</p:attrName>
                                        </p:attrNameLst>
                                      </p:cBhvr>
                                      <p:to>
                                        <p:strVal val="hidden"/>
                                      </p:to>
                                    </p:set>
                                  </p:childTnLst>
                                </p:cTn>
                              </p:par>
                              <p:par>
                                <p:cTn id="20" presetID="25" presetClass="exit" presetSubtype="0" fill="hold" grpId="1" nodeType="withEffect">
                                  <p:stCondLst>
                                    <p:cond delay="0"/>
                                  </p:stCondLst>
                                  <p:childTnLst>
                                    <p:animEffect transition="out" filter="fade">
                                      <p:cBhvr>
                                        <p:cTn id="21" dur="1000" accel="50000">
                                          <p:stCondLst>
                                            <p:cond delay="0"/>
                                          </p:stCondLst>
                                        </p:cTn>
                                        <p:tgtEl>
                                          <p:spTgt spid="5"/>
                                        </p:tgtEl>
                                      </p:cBhvr>
                                    </p:animEffect>
                                    <p:anim calcmode="lin" valueType="num">
                                      <p:cBhvr>
                                        <p:cTn id="22"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23"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24"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25" dur="1000"/>
                                        <p:tgtEl>
                                          <p:spTgt spid="5"/>
                                        </p:tgtEl>
                                        <p:attrNameLst>
                                          <p:attrName>ppt_h</p:attrName>
                                        </p:attrNameLst>
                                      </p:cBhvr>
                                      <p:tavLst>
                                        <p:tav tm="0">
                                          <p:val>
                                            <p:strVal val="ppt_h"/>
                                          </p:val>
                                        </p:tav>
                                        <p:tav tm="100000">
                                          <p:val>
                                            <p:strVal val="ppt_h"/>
                                          </p:val>
                                        </p:tav>
                                      </p:tavLst>
                                    </p:anim>
                                    <p:anim calcmode="lin" valueType="num">
                                      <p:cBhvr>
                                        <p:cTn id="26"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7"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28" dur="500" accel="50000">
                                          <p:stCondLst>
                                            <p:cond delay="500"/>
                                          </p:stCondLst>
                                        </p:cTn>
                                        <p:tgtEl>
                                          <p:spTgt spid="5"/>
                                        </p:tgtEl>
                                        <p:attrNameLst>
                                          <p:attrName>style.rotation</p:attrName>
                                        </p:attrNameLst>
                                      </p:cBhvr>
                                      <p:tavLst>
                                        <p:tav tm="0">
                                          <p:val>
                                            <p:fltVal val="0"/>
                                          </p:val>
                                        </p:tav>
                                        <p:tav tm="100000">
                                          <p:val>
                                            <p:fltVal val="-90"/>
                                          </p:val>
                                        </p:tav>
                                      </p:tavLst>
                                    </p:anim>
                                    <p:set>
                                      <p:cBhvr>
                                        <p:cTn id="2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5">
            <a:extLst>
              <a:ext uri="{FF2B5EF4-FFF2-40B4-BE49-F238E27FC236}">
                <a16:creationId xmlns:a16="http://schemas.microsoft.com/office/drawing/2014/main" id="{CB0A209E-78C4-40AF-AD63-4C861F3604A8}"/>
              </a:ext>
            </a:extLst>
          </p:cNvPr>
          <p:cNvSpPr/>
          <p:nvPr/>
        </p:nvSpPr>
        <p:spPr>
          <a:xfrm>
            <a:off x="-1" y="0"/>
            <a:ext cx="3015473" cy="6858000"/>
          </a:xfrm>
          <a:prstGeom prst="rect">
            <a:avLst/>
          </a:prstGeom>
          <a:solidFill>
            <a:srgbClr val="FF4D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5040494" y="3189149"/>
            <a:ext cx="6075600" cy="400110"/>
            <a:chOff x="5252659" y="3138586"/>
            <a:chExt cx="6075600" cy="400110"/>
          </a:xfrm>
        </p:grpSpPr>
        <p:grpSp>
          <p:nvGrpSpPr>
            <p:cNvPr id="29" name="组合 28">
              <a:extLst>
                <a:ext uri="{FF2B5EF4-FFF2-40B4-BE49-F238E27FC236}">
                  <a16:creationId xmlns:a16="http://schemas.microsoft.com/office/drawing/2014/main" id="{6C957486-151E-4C48-9FAA-C3EC2341918F}"/>
                </a:ext>
              </a:extLst>
            </p:cNvPr>
            <p:cNvGrpSpPr/>
            <p:nvPr/>
          </p:nvGrpSpPr>
          <p:grpSpPr>
            <a:xfrm>
              <a:off x="6793521" y="3242559"/>
              <a:ext cx="4534738" cy="246221"/>
              <a:chOff x="1335994" y="3609466"/>
              <a:chExt cx="4534738" cy="246221"/>
            </a:xfrm>
          </p:grpSpPr>
          <p:sp>
            <p:nvSpPr>
              <p:cNvPr id="30" name="Shape 1498">
                <a:extLst>
                  <a:ext uri="{FF2B5EF4-FFF2-40B4-BE49-F238E27FC236}">
                    <a16:creationId xmlns:a16="http://schemas.microsoft.com/office/drawing/2014/main" id="{9794414C-B215-490E-AA5B-F0EBB05EA4C7}"/>
                  </a:ext>
                </a:extLst>
              </p:cNvPr>
              <p:cNvSpPr/>
              <p:nvPr/>
            </p:nvSpPr>
            <p:spPr>
              <a:xfrm>
                <a:off x="1343689" y="3640428"/>
                <a:ext cx="3949193" cy="155479"/>
              </a:xfrm>
              <a:prstGeom prst="roundRect">
                <a:avLst>
                  <a:gd name="adj" fmla="val 50000"/>
                </a:avLst>
              </a:prstGeom>
              <a:solidFill>
                <a:sysClr val="windowText" lastClr="000000">
                  <a:lumMod val="65000"/>
                  <a:lumOff val="35000"/>
                </a:sysClr>
              </a:solidFill>
              <a:ln w="12700">
                <a:miter lim="400000"/>
              </a:ln>
            </p:spPr>
            <p:txBody>
              <a:bodyPr lIns="27708" rIns="27708" anchor="ctr"/>
              <a:lstStyle/>
              <a:p>
                <a:pPr marL="0" marR="0" lvl="0" indent="0" defTabSz="904483" eaLnBrk="1" fontAlgn="auto" latinLnBrk="0" hangingPunct="0">
                  <a:lnSpc>
                    <a:spcPct val="100000"/>
                  </a:lnSpc>
                  <a:spcBef>
                    <a:spcPts val="0"/>
                  </a:spcBef>
                  <a:spcAft>
                    <a:spcPts val="0"/>
                  </a:spcAft>
                  <a:buClrTx/>
                  <a:buSzTx/>
                  <a:buFontTx/>
                  <a:buNone/>
                  <a:tabLst/>
                  <a:defRPr/>
                </a:pPr>
                <a:endParaRPr kumimoji="0" sz="1758" b="0" i="0" u="none" strike="noStrike" kern="0" cap="none" spc="0" normalizeH="0" baseline="0" noProof="0">
                  <a:ln>
                    <a:noFill/>
                  </a:ln>
                  <a:solidFill>
                    <a:prstClr val="black">
                      <a:lumMod val="75000"/>
                      <a:lumOff val="25000"/>
                    </a:prstClr>
                  </a:solidFill>
                  <a:effectLst/>
                  <a:uLnTx/>
                  <a:uFillTx/>
                  <a:latin typeface="Calibri"/>
                  <a:cs typeface="Calibri"/>
                  <a:sym typeface="Calibri"/>
                </a:endParaRPr>
              </a:p>
            </p:txBody>
          </p:sp>
          <p:sp>
            <p:nvSpPr>
              <p:cNvPr id="31" name="Shape 1499">
                <a:extLst>
                  <a:ext uri="{FF2B5EF4-FFF2-40B4-BE49-F238E27FC236}">
                    <a16:creationId xmlns:a16="http://schemas.microsoft.com/office/drawing/2014/main" id="{206A7F90-D706-481A-95CA-EEDDB465DFB4}"/>
                  </a:ext>
                </a:extLst>
              </p:cNvPr>
              <p:cNvSpPr/>
              <p:nvPr/>
            </p:nvSpPr>
            <p:spPr>
              <a:xfrm>
                <a:off x="1335994" y="3640428"/>
                <a:ext cx="354264" cy="151343"/>
              </a:xfrm>
              <a:prstGeom prst="roundRect">
                <a:avLst>
                  <a:gd name="adj" fmla="val 50000"/>
                </a:avLst>
              </a:prstGeom>
              <a:solidFill>
                <a:srgbClr val="FF4D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sym typeface="Calibri"/>
                </a:endParaRPr>
              </a:p>
            </p:txBody>
          </p:sp>
          <p:sp>
            <p:nvSpPr>
              <p:cNvPr id="33" name="Shape 1501">
                <a:extLst>
                  <a:ext uri="{FF2B5EF4-FFF2-40B4-BE49-F238E27FC236}">
                    <a16:creationId xmlns:a16="http://schemas.microsoft.com/office/drawing/2014/main" id="{9E814E39-B07B-44FA-8BAB-5433900A530B}"/>
                  </a:ext>
                </a:extLst>
              </p:cNvPr>
              <p:cNvSpPr/>
              <p:nvPr/>
            </p:nvSpPr>
            <p:spPr>
              <a:xfrm>
                <a:off x="5368992" y="3609466"/>
                <a:ext cx="501740"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1400">
                    <a:solidFill>
                      <a:srgbClr val="FFFFFF"/>
                    </a:solidFill>
                    <a:latin typeface="San Francisco Display Light"/>
                    <a:ea typeface="San Francisco Display Light"/>
                    <a:cs typeface="San Francisco Display Light"/>
                    <a:sym typeface="San Francisco Display Light"/>
                  </a:defRPr>
                </a:lvl1pPr>
              </a:lstStyle>
              <a:p>
                <a:pPr marL="0" marR="0" lvl="0" indent="0" algn="r" defTabSz="904483" eaLnBrk="1" fontAlgn="auto" latinLnBrk="0" hangingPunct="0">
                  <a:lnSpc>
                    <a:spcPct val="100000"/>
                  </a:lnSpc>
                  <a:spcBef>
                    <a:spcPts val="0"/>
                  </a:spcBef>
                  <a:spcAft>
                    <a:spcPts val="0"/>
                  </a:spcAft>
                  <a:buClrTx/>
                  <a:buSzTx/>
                  <a:buFontTx/>
                  <a:buNone/>
                  <a:tabLst/>
                  <a:defRPr/>
                </a:pPr>
                <a:r>
                  <a:rPr lang="en-US" altLang="zh-CN" sz="1600" kern="0" dirty="0">
                    <a:solidFill>
                      <a:prstClr val="black">
                        <a:lumMod val="75000"/>
                        <a:lumOff val="25000"/>
                      </a:prstClr>
                    </a:solidFill>
                    <a:latin typeface="Arial" panose="020B0604020202020204" pitchFamily="34" charset="0"/>
                    <a:cs typeface="Arial" panose="020B0604020202020204" pitchFamily="34" charset="0"/>
                  </a:rPr>
                  <a:t>13ms</a:t>
                </a:r>
                <a:endParaRPr kumimoji="0"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San Francisco Display Light"/>
                </a:endParaRPr>
              </a:p>
            </p:txBody>
          </p:sp>
        </p:grpSp>
        <p:sp>
          <p:nvSpPr>
            <p:cNvPr id="34" name="矩形 33"/>
            <p:cNvSpPr/>
            <p:nvPr/>
          </p:nvSpPr>
          <p:spPr>
            <a:xfrm>
              <a:off x="5252659" y="3138586"/>
              <a:ext cx="1537013" cy="400110"/>
            </a:xfrm>
            <a:prstGeom prst="rect">
              <a:avLst/>
            </a:prstGeom>
          </p:spPr>
          <p:txBody>
            <a:bodyPr wrap="square">
              <a:spAutoFit/>
            </a:bodyPr>
            <a:lstStyle/>
            <a:p>
              <a:pPr algn="ctr"/>
              <a:r>
                <a:rPr lang="en-US" altLang="zh-CN" sz="2000" b="1" dirty="0">
                  <a:solidFill>
                    <a:srgbClr val="3B424B"/>
                  </a:solidFill>
                  <a:latin typeface="微软雅黑" panose="020B0503020204020204" pitchFamily="34" charset="-122"/>
                  <a:ea typeface="微软雅黑" panose="020B0503020204020204" pitchFamily="34" charset="-122"/>
                </a:rPr>
                <a:t>button()</a:t>
              </a:r>
              <a:endParaRPr lang="zh-CN" altLang="en-US" sz="2000" b="1" dirty="0">
                <a:solidFill>
                  <a:srgbClr val="3B424B"/>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040494" y="3812867"/>
            <a:ext cx="6075600" cy="400110"/>
            <a:chOff x="5252659" y="3138586"/>
            <a:chExt cx="6075600" cy="400110"/>
          </a:xfrm>
        </p:grpSpPr>
        <p:grpSp>
          <p:nvGrpSpPr>
            <p:cNvPr id="36" name="组合 35">
              <a:extLst>
                <a:ext uri="{FF2B5EF4-FFF2-40B4-BE49-F238E27FC236}">
                  <a16:creationId xmlns:a16="http://schemas.microsoft.com/office/drawing/2014/main" id="{6C957486-151E-4C48-9FAA-C3EC2341918F}"/>
                </a:ext>
              </a:extLst>
            </p:cNvPr>
            <p:cNvGrpSpPr/>
            <p:nvPr/>
          </p:nvGrpSpPr>
          <p:grpSpPr>
            <a:xfrm>
              <a:off x="6793520" y="3228149"/>
              <a:ext cx="4534739" cy="246221"/>
              <a:chOff x="1335993" y="3595056"/>
              <a:chExt cx="4534739" cy="246221"/>
            </a:xfrm>
          </p:grpSpPr>
          <p:sp>
            <p:nvSpPr>
              <p:cNvPr id="38" name="Shape 1498">
                <a:extLst>
                  <a:ext uri="{FF2B5EF4-FFF2-40B4-BE49-F238E27FC236}">
                    <a16:creationId xmlns:a16="http://schemas.microsoft.com/office/drawing/2014/main" id="{9794414C-B215-490E-AA5B-F0EBB05EA4C7}"/>
                  </a:ext>
                </a:extLst>
              </p:cNvPr>
              <p:cNvSpPr/>
              <p:nvPr/>
            </p:nvSpPr>
            <p:spPr>
              <a:xfrm>
                <a:off x="1343689" y="3640428"/>
                <a:ext cx="3949193" cy="155479"/>
              </a:xfrm>
              <a:prstGeom prst="roundRect">
                <a:avLst>
                  <a:gd name="adj" fmla="val 50000"/>
                </a:avLst>
              </a:prstGeom>
              <a:solidFill>
                <a:sysClr val="windowText" lastClr="000000">
                  <a:lumMod val="65000"/>
                  <a:lumOff val="35000"/>
                </a:sysClr>
              </a:solidFill>
              <a:ln w="12700">
                <a:miter lim="400000"/>
              </a:ln>
            </p:spPr>
            <p:txBody>
              <a:bodyPr lIns="27708" rIns="27708" anchor="ctr"/>
              <a:lstStyle/>
              <a:p>
                <a:pPr marL="0" marR="0" lvl="0" indent="0" defTabSz="904483" eaLnBrk="1" fontAlgn="auto" latinLnBrk="0" hangingPunct="0">
                  <a:lnSpc>
                    <a:spcPct val="100000"/>
                  </a:lnSpc>
                  <a:spcBef>
                    <a:spcPts val="0"/>
                  </a:spcBef>
                  <a:spcAft>
                    <a:spcPts val="0"/>
                  </a:spcAft>
                  <a:buClrTx/>
                  <a:buSzTx/>
                  <a:buFontTx/>
                  <a:buNone/>
                  <a:tabLst/>
                  <a:defRPr/>
                </a:pPr>
                <a:endParaRPr kumimoji="0" sz="1758" b="0" i="0" u="none" strike="noStrike" kern="0" cap="none" spc="0" normalizeH="0" baseline="0" noProof="0">
                  <a:ln>
                    <a:noFill/>
                  </a:ln>
                  <a:solidFill>
                    <a:prstClr val="black">
                      <a:lumMod val="75000"/>
                      <a:lumOff val="25000"/>
                    </a:prstClr>
                  </a:solidFill>
                  <a:effectLst/>
                  <a:uLnTx/>
                  <a:uFillTx/>
                  <a:latin typeface="Calibri"/>
                  <a:cs typeface="Calibri"/>
                  <a:sym typeface="Calibri"/>
                </a:endParaRPr>
              </a:p>
            </p:txBody>
          </p:sp>
          <p:sp>
            <p:nvSpPr>
              <p:cNvPr id="39" name="Shape 1499">
                <a:extLst>
                  <a:ext uri="{FF2B5EF4-FFF2-40B4-BE49-F238E27FC236}">
                    <a16:creationId xmlns:a16="http://schemas.microsoft.com/office/drawing/2014/main" id="{206A7F90-D706-481A-95CA-EEDDB465DFB4}"/>
                  </a:ext>
                </a:extLst>
              </p:cNvPr>
              <p:cNvSpPr/>
              <p:nvPr/>
            </p:nvSpPr>
            <p:spPr>
              <a:xfrm>
                <a:off x="1335993" y="3640428"/>
                <a:ext cx="1271173" cy="151343"/>
              </a:xfrm>
              <a:prstGeom prst="roundRect">
                <a:avLst>
                  <a:gd name="adj" fmla="val 50000"/>
                </a:avLst>
              </a:prstGeom>
              <a:solidFill>
                <a:srgbClr val="FF4D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sym typeface="Calibri"/>
                </a:endParaRPr>
              </a:p>
            </p:txBody>
          </p:sp>
          <p:sp>
            <p:nvSpPr>
              <p:cNvPr id="40" name="Shape 1501">
                <a:extLst>
                  <a:ext uri="{FF2B5EF4-FFF2-40B4-BE49-F238E27FC236}">
                    <a16:creationId xmlns:a16="http://schemas.microsoft.com/office/drawing/2014/main" id="{9E814E39-B07B-44FA-8BAB-5433900A530B}"/>
                  </a:ext>
                </a:extLst>
              </p:cNvPr>
              <p:cNvSpPr/>
              <p:nvPr/>
            </p:nvSpPr>
            <p:spPr>
              <a:xfrm>
                <a:off x="5368992" y="3595056"/>
                <a:ext cx="501740"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1400">
                    <a:solidFill>
                      <a:srgbClr val="FFFFFF"/>
                    </a:solidFill>
                    <a:latin typeface="San Francisco Display Light"/>
                    <a:ea typeface="San Francisco Display Light"/>
                    <a:cs typeface="San Francisco Display Light"/>
                    <a:sym typeface="San Francisco Display Light"/>
                  </a:defRPr>
                </a:lvl1pPr>
              </a:lstStyle>
              <a:p>
                <a:pPr marL="0" marR="0" lvl="0" indent="0" algn="r" defTabSz="904483" eaLnBrk="1" fontAlgn="auto" latinLnBrk="0" hangingPunct="0">
                  <a:lnSpc>
                    <a:spcPct val="100000"/>
                  </a:lnSpc>
                  <a:spcBef>
                    <a:spcPts val="0"/>
                  </a:spcBef>
                  <a:spcAft>
                    <a:spcPts val="0"/>
                  </a:spcAft>
                  <a:buClrTx/>
                  <a:buSzTx/>
                  <a:buFontTx/>
                  <a:buNone/>
                  <a:tabLst/>
                  <a:defRPr/>
                </a:pPr>
                <a:r>
                  <a:rPr lang="en-US" altLang="zh-CN" sz="1600" kern="0" dirty="0">
                    <a:solidFill>
                      <a:prstClr val="black">
                        <a:lumMod val="75000"/>
                        <a:lumOff val="25000"/>
                      </a:prstClr>
                    </a:solidFill>
                    <a:latin typeface="Arial" panose="020B0604020202020204" pitchFamily="34" charset="0"/>
                    <a:cs typeface="Arial" panose="020B0604020202020204" pitchFamily="34" charset="0"/>
                  </a:rPr>
                  <a:t>87ms</a:t>
                </a:r>
                <a:endParaRPr kumimoji="0"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San Francisco Display Light"/>
                </a:endParaRPr>
              </a:p>
            </p:txBody>
          </p:sp>
        </p:grpSp>
        <p:sp>
          <p:nvSpPr>
            <p:cNvPr id="37" name="矩形 36"/>
            <p:cNvSpPr/>
            <p:nvPr/>
          </p:nvSpPr>
          <p:spPr>
            <a:xfrm>
              <a:off x="5252659" y="3138586"/>
              <a:ext cx="1537013" cy="400110"/>
            </a:xfrm>
            <a:prstGeom prst="rect">
              <a:avLst/>
            </a:prstGeom>
          </p:spPr>
          <p:txBody>
            <a:bodyPr wrap="square">
              <a:spAutoFit/>
            </a:bodyPr>
            <a:lstStyle/>
            <a:p>
              <a:pPr algn="ctr"/>
              <a:r>
                <a:rPr lang="en-US" altLang="zh-CN" sz="2000" b="1" dirty="0" err="1">
                  <a:solidFill>
                    <a:srgbClr val="3B424B"/>
                  </a:solidFill>
                  <a:latin typeface="微软雅黑" panose="020B0503020204020204" pitchFamily="34" charset="-122"/>
                  <a:ea typeface="微软雅黑" panose="020B0503020204020204" pitchFamily="34" charset="-122"/>
                </a:rPr>
                <a:t>findblue</a:t>
              </a:r>
              <a:r>
                <a:rPr lang="en-US" altLang="zh-CN" sz="2000" b="1" dirty="0">
                  <a:solidFill>
                    <a:srgbClr val="3B424B"/>
                  </a:solidFill>
                  <a:latin typeface="微软雅黑" panose="020B0503020204020204" pitchFamily="34" charset="-122"/>
                  <a:ea typeface="微软雅黑" panose="020B0503020204020204" pitchFamily="34" charset="-122"/>
                </a:rPr>
                <a:t>()</a:t>
              </a:r>
              <a:endParaRPr lang="zh-CN" altLang="en-US" sz="2000" b="1" dirty="0">
                <a:solidFill>
                  <a:srgbClr val="3B424B"/>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5040494" y="4436585"/>
            <a:ext cx="6075600" cy="400110"/>
            <a:chOff x="5252659" y="3138586"/>
            <a:chExt cx="6075600" cy="400110"/>
          </a:xfrm>
        </p:grpSpPr>
        <p:grpSp>
          <p:nvGrpSpPr>
            <p:cNvPr id="42" name="组合 41">
              <a:extLst>
                <a:ext uri="{FF2B5EF4-FFF2-40B4-BE49-F238E27FC236}">
                  <a16:creationId xmlns:a16="http://schemas.microsoft.com/office/drawing/2014/main" id="{6C957486-151E-4C48-9FAA-C3EC2341918F}"/>
                </a:ext>
              </a:extLst>
            </p:cNvPr>
            <p:cNvGrpSpPr/>
            <p:nvPr/>
          </p:nvGrpSpPr>
          <p:grpSpPr>
            <a:xfrm>
              <a:off x="6801216" y="3228149"/>
              <a:ext cx="4527043" cy="246221"/>
              <a:chOff x="1343689" y="3595056"/>
              <a:chExt cx="4527043" cy="246221"/>
            </a:xfrm>
          </p:grpSpPr>
          <p:sp>
            <p:nvSpPr>
              <p:cNvPr id="44" name="Shape 1498">
                <a:extLst>
                  <a:ext uri="{FF2B5EF4-FFF2-40B4-BE49-F238E27FC236}">
                    <a16:creationId xmlns:a16="http://schemas.microsoft.com/office/drawing/2014/main" id="{9794414C-B215-490E-AA5B-F0EBB05EA4C7}"/>
                  </a:ext>
                </a:extLst>
              </p:cNvPr>
              <p:cNvSpPr/>
              <p:nvPr/>
            </p:nvSpPr>
            <p:spPr>
              <a:xfrm>
                <a:off x="1343689" y="3640428"/>
                <a:ext cx="3949193" cy="155479"/>
              </a:xfrm>
              <a:prstGeom prst="roundRect">
                <a:avLst>
                  <a:gd name="adj" fmla="val 50000"/>
                </a:avLst>
              </a:prstGeom>
              <a:solidFill>
                <a:sysClr val="windowText" lastClr="000000">
                  <a:lumMod val="65000"/>
                  <a:lumOff val="35000"/>
                </a:sysClr>
              </a:solidFill>
              <a:ln w="12700">
                <a:miter lim="400000"/>
              </a:ln>
            </p:spPr>
            <p:txBody>
              <a:bodyPr lIns="27708" rIns="27708" anchor="ctr"/>
              <a:lstStyle/>
              <a:p>
                <a:pPr marL="0" marR="0" lvl="0" indent="0" defTabSz="904483" eaLnBrk="1" fontAlgn="auto" latinLnBrk="0" hangingPunct="0">
                  <a:lnSpc>
                    <a:spcPct val="100000"/>
                  </a:lnSpc>
                  <a:spcBef>
                    <a:spcPts val="0"/>
                  </a:spcBef>
                  <a:spcAft>
                    <a:spcPts val="0"/>
                  </a:spcAft>
                  <a:buClrTx/>
                  <a:buSzTx/>
                  <a:buFontTx/>
                  <a:buNone/>
                  <a:tabLst/>
                  <a:defRPr/>
                </a:pPr>
                <a:endParaRPr kumimoji="0" sz="1758" b="0" i="0" u="none" strike="noStrike" kern="0" cap="none" spc="0" normalizeH="0" baseline="0" noProof="0">
                  <a:ln>
                    <a:noFill/>
                  </a:ln>
                  <a:solidFill>
                    <a:prstClr val="black">
                      <a:lumMod val="75000"/>
                      <a:lumOff val="25000"/>
                    </a:prstClr>
                  </a:solidFill>
                  <a:effectLst/>
                  <a:uLnTx/>
                  <a:uFillTx/>
                  <a:latin typeface="Calibri"/>
                  <a:cs typeface="Calibri"/>
                  <a:sym typeface="Calibri"/>
                </a:endParaRPr>
              </a:p>
            </p:txBody>
          </p:sp>
          <p:sp>
            <p:nvSpPr>
              <p:cNvPr id="45" name="Shape 1499">
                <a:extLst>
                  <a:ext uri="{FF2B5EF4-FFF2-40B4-BE49-F238E27FC236}">
                    <a16:creationId xmlns:a16="http://schemas.microsoft.com/office/drawing/2014/main" id="{206A7F90-D706-481A-95CA-EEDDB465DFB4}"/>
                  </a:ext>
                </a:extLst>
              </p:cNvPr>
              <p:cNvSpPr/>
              <p:nvPr/>
            </p:nvSpPr>
            <p:spPr>
              <a:xfrm>
                <a:off x="1346328" y="3640429"/>
                <a:ext cx="318575" cy="147058"/>
              </a:xfrm>
              <a:prstGeom prst="roundRect">
                <a:avLst>
                  <a:gd name="adj" fmla="val 50000"/>
                </a:avLst>
              </a:prstGeom>
              <a:solidFill>
                <a:srgbClr val="FF4D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sym typeface="Calibri"/>
                </a:endParaRPr>
              </a:p>
            </p:txBody>
          </p:sp>
          <p:sp>
            <p:nvSpPr>
              <p:cNvPr id="46" name="Shape 1501">
                <a:extLst>
                  <a:ext uri="{FF2B5EF4-FFF2-40B4-BE49-F238E27FC236}">
                    <a16:creationId xmlns:a16="http://schemas.microsoft.com/office/drawing/2014/main" id="{9E814E39-B07B-44FA-8BAB-5433900A530B}"/>
                  </a:ext>
                </a:extLst>
              </p:cNvPr>
              <p:cNvSpPr/>
              <p:nvPr/>
            </p:nvSpPr>
            <p:spPr>
              <a:xfrm>
                <a:off x="5368992" y="3595056"/>
                <a:ext cx="501740"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1400">
                    <a:solidFill>
                      <a:srgbClr val="FFFFFF"/>
                    </a:solidFill>
                    <a:latin typeface="San Francisco Display Light"/>
                    <a:ea typeface="San Francisco Display Light"/>
                    <a:cs typeface="San Francisco Display Light"/>
                    <a:sym typeface="San Francisco Display Light"/>
                  </a:defRPr>
                </a:lvl1pPr>
              </a:lstStyle>
              <a:p>
                <a:pPr marL="0" marR="0" lvl="0" indent="0" algn="r" defTabSz="904483"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San Francisco Display Light"/>
                  </a:rPr>
                  <a:t>10ms</a:t>
                </a:r>
                <a:endParaRPr kumimoji="0"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San Francisco Display Light"/>
                </a:endParaRPr>
              </a:p>
            </p:txBody>
          </p:sp>
        </p:grpSp>
        <p:sp>
          <p:nvSpPr>
            <p:cNvPr id="43" name="矩形 42"/>
            <p:cNvSpPr/>
            <p:nvPr/>
          </p:nvSpPr>
          <p:spPr>
            <a:xfrm>
              <a:off x="5252659" y="3138586"/>
              <a:ext cx="1537013" cy="400110"/>
            </a:xfrm>
            <a:prstGeom prst="rect">
              <a:avLst/>
            </a:prstGeom>
          </p:spPr>
          <p:txBody>
            <a:bodyPr wrap="square">
              <a:spAutoFit/>
            </a:bodyPr>
            <a:lstStyle/>
            <a:p>
              <a:pPr algn="ctr"/>
              <a:r>
                <a:rPr lang="en-US" altLang="zh-CN" sz="2000" b="1" dirty="0" err="1">
                  <a:solidFill>
                    <a:srgbClr val="3B424B"/>
                  </a:solidFill>
                  <a:latin typeface="微软雅黑" panose="020B0503020204020204" pitchFamily="34" charset="-122"/>
                  <a:ea typeface="微软雅黑" panose="020B0503020204020204" pitchFamily="34" charset="-122"/>
                </a:rPr>
                <a:t>imshow</a:t>
              </a:r>
              <a:r>
                <a:rPr lang="en-US" altLang="zh-CN" sz="2000" b="1" dirty="0">
                  <a:solidFill>
                    <a:srgbClr val="3B424B"/>
                  </a:solidFill>
                  <a:latin typeface="微软雅黑" panose="020B0503020204020204" pitchFamily="34" charset="-122"/>
                  <a:ea typeface="微软雅黑" panose="020B0503020204020204" pitchFamily="34" charset="-122"/>
                </a:rPr>
                <a:t>()</a:t>
              </a:r>
              <a:endParaRPr lang="zh-CN" altLang="en-US" sz="2000" b="1" dirty="0">
                <a:solidFill>
                  <a:srgbClr val="3B424B"/>
                </a:solidFill>
                <a:latin typeface="微软雅黑" panose="020B0503020204020204" pitchFamily="34" charset="-122"/>
                <a:ea typeface="微软雅黑" panose="020B0503020204020204" pitchFamily="34" charset="-122"/>
              </a:endParaRPr>
            </a:p>
          </p:txBody>
        </p:sp>
      </p:grpSp>
      <p:pic>
        <p:nvPicPr>
          <p:cNvPr id="49" name="white macbook.png">
            <a:extLst>
              <a:ext uri="{FF2B5EF4-FFF2-40B4-BE49-F238E27FC236}">
                <a16:creationId xmlns:a16="http://schemas.microsoft.com/office/drawing/2014/main" id="{0B4557D1-1C64-4764-8111-6AFF6DF3DB03}"/>
              </a:ext>
            </a:extLst>
          </p:cNvPr>
          <p:cNvPicPr>
            <a:picLocks noChangeAspect="1"/>
          </p:cNvPicPr>
          <p:nvPr/>
        </p:nvPicPr>
        <p:blipFill>
          <a:blip r:embed="rId3">
            <a:extLst/>
          </a:blip>
          <a:stretch>
            <a:fillRect/>
          </a:stretch>
        </p:blipFill>
        <p:spPr>
          <a:xfrm>
            <a:off x="511026" y="2298715"/>
            <a:ext cx="4937274" cy="2886912"/>
          </a:xfrm>
          <a:prstGeom prst="rect">
            <a:avLst/>
          </a:prstGeom>
          <a:ln w="12700">
            <a:miter lim="400000"/>
          </a:ln>
        </p:spPr>
      </p:pic>
      <p:pic>
        <p:nvPicPr>
          <p:cNvPr id="26" name="图片 25">
            <a:extLst>
              <a:ext uri="{FF2B5EF4-FFF2-40B4-BE49-F238E27FC236}">
                <a16:creationId xmlns:a16="http://schemas.microsoft.com/office/drawing/2014/main" id="{89D13CBE-DFCF-4D48-85C2-9A605DCF3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156" y="2658641"/>
            <a:ext cx="3110844" cy="2050510"/>
          </a:xfrm>
          <a:prstGeom prst="rect">
            <a:avLst/>
          </a:prstGeom>
        </p:spPr>
      </p:pic>
      <p:sp>
        <p:nvSpPr>
          <p:cNvPr id="27" name="矩形 26">
            <a:extLst>
              <a:ext uri="{FF2B5EF4-FFF2-40B4-BE49-F238E27FC236}">
                <a16:creationId xmlns:a16="http://schemas.microsoft.com/office/drawing/2014/main" id="{2FAED7CC-F5C4-4627-A756-EB92BD485F46}"/>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5.2 Speed Problems (ITS)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1CECEC8-A6FD-486C-BBC5-5D74A9A85DEA}"/>
              </a:ext>
            </a:extLst>
          </p:cNvPr>
          <p:cNvGrpSpPr/>
          <p:nvPr/>
        </p:nvGrpSpPr>
        <p:grpSpPr>
          <a:xfrm>
            <a:off x="5040494" y="2607078"/>
            <a:ext cx="6120998" cy="400110"/>
            <a:chOff x="5252659" y="3138586"/>
            <a:chExt cx="6120998" cy="400110"/>
          </a:xfrm>
        </p:grpSpPr>
        <p:grpSp>
          <p:nvGrpSpPr>
            <p:cNvPr id="32" name="组合 31">
              <a:extLst>
                <a:ext uri="{FF2B5EF4-FFF2-40B4-BE49-F238E27FC236}">
                  <a16:creationId xmlns:a16="http://schemas.microsoft.com/office/drawing/2014/main" id="{AF2D543F-4E50-4C38-B5B2-9B664123DCDC}"/>
                </a:ext>
              </a:extLst>
            </p:cNvPr>
            <p:cNvGrpSpPr/>
            <p:nvPr/>
          </p:nvGrpSpPr>
          <p:grpSpPr>
            <a:xfrm>
              <a:off x="6793521" y="3232985"/>
              <a:ext cx="4580136" cy="246221"/>
              <a:chOff x="1335994" y="3599892"/>
              <a:chExt cx="4580136" cy="246221"/>
            </a:xfrm>
          </p:grpSpPr>
          <p:sp>
            <p:nvSpPr>
              <p:cNvPr id="52" name="Shape 1498">
                <a:extLst>
                  <a:ext uri="{FF2B5EF4-FFF2-40B4-BE49-F238E27FC236}">
                    <a16:creationId xmlns:a16="http://schemas.microsoft.com/office/drawing/2014/main" id="{58A4C11F-A38E-4028-B575-F05F5EEAAF5D}"/>
                  </a:ext>
                </a:extLst>
              </p:cNvPr>
              <p:cNvSpPr/>
              <p:nvPr/>
            </p:nvSpPr>
            <p:spPr>
              <a:xfrm>
                <a:off x="1343689" y="3640428"/>
                <a:ext cx="3949193" cy="155479"/>
              </a:xfrm>
              <a:prstGeom prst="roundRect">
                <a:avLst>
                  <a:gd name="adj" fmla="val 50000"/>
                </a:avLst>
              </a:prstGeom>
              <a:solidFill>
                <a:sysClr val="windowText" lastClr="000000">
                  <a:lumMod val="65000"/>
                  <a:lumOff val="35000"/>
                </a:sysClr>
              </a:solidFill>
              <a:ln w="12700">
                <a:miter lim="400000"/>
              </a:ln>
            </p:spPr>
            <p:txBody>
              <a:bodyPr lIns="27708" rIns="27708" anchor="ctr"/>
              <a:lstStyle/>
              <a:p>
                <a:pPr marL="0" marR="0" lvl="0" indent="0" defTabSz="904483" eaLnBrk="1" fontAlgn="auto" latinLnBrk="0" hangingPunct="0">
                  <a:lnSpc>
                    <a:spcPct val="100000"/>
                  </a:lnSpc>
                  <a:spcBef>
                    <a:spcPts val="0"/>
                  </a:spcBef>
                  <a:spcAft>
                    <a:spcPts val="0"/>
                  </a:spcAft>
                  <a:buClrTx/>
                  <a:buSzTx/>
                  <a:buFontTx/>
                  <a:buNone/>
                  <a:tabLst/>
                  <a:defRPr/>
                </a:pPr>
                <a:endParaRPr kumimoji="0" sz="1758" b="0" i="0" u="none" strike="noStrike" kern="0" cap="none" spc="0" normalizeH="0" baseline="0" noProof="0">
                  <a:ln>
                    <a:noFill/>
                  </a:ln>
                  <a:solidFill>
                    <a:prstClr val="black">
                      <a:lumMod val="75000"/>
                      <a:lumOff val="25000"/>
                    </a:prstClr>
                  </a:solidFill>
                  <a:effectLst/>
                  <a:uLnTx/>
                  <a:uFillTx/>
                  <a:latin typeface="Calibri"/>
                  <a:cs typeface="Calibri"/>
                  <a:sym typeface="Calibri"/>
                </a:endParaRPr>
              </a:p>
            </p:txBody>
          </p:sp>
          <p:sp>
            <p:nvSpPr>
              <p:cNvPr id="53" name="Shape 1499">
                <a:extLst>
                  <a:ext uri="{FF2B5EF4-FFF2-40B4-BE49-F238E27FC236}">
                    <a16:creationId xmlns:a16="http://schemas.microsoft.com/office/drawing/2014/main" id="{91BB0957-6364-483F-9219-1A8C1C610992}"/>
                  </a:ext>
                </a:extLst>
              </p:cNvPr>
              <p:cNvSpPr/>
              <p:nvPr/>
            </p:nvSpPr>
            <p:spPr>
              <a:xfrm>
                <a:off x="1335994" y="3640429"/>
                <a:ext cx="2345828" cy="152016"/>
              </a:xfrm>
              <a:prstGeom prst="roundRect">
                <a:avLst>
                  <a:gd name="adj" fmla="val 50000"/>
                </a:avLst>
              </a:prstGeom>
              <a:solidFill>
                <a:srgbClr val="FF4D6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sym typeface="Calibri"/>
                </a:endParaRPr>
              </a:p>
            </p:txBody>
          </p:sp>
          <p:sp>
            <p:nvSpPr>
              <p:cNvPr id="54" name="Shape 1501">
                <a:extLst>
                  <a:ext uri="{FF2B5EF4-FFF2-40B4-BE49-F238E27FC236}">
                    <a16:creationId xmlns:a16="http://schemas.microsoft.com/office/drawing/2014/main" id="{27DBBB71-637C-468B-B6DB-B613A6752C0A}"/>
                  </a:ext>
                </a:extLst>
              </p:cNvPr>
              <p:cNvSpPr/>
              <p:nvPr/>
            </p:nvSpPr>
            <p:spPr>
              <a:xfrm>
                <a:off x="5300577" y="3599892"/>
                <a:ext cx="615553"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defRPr sz="1400">
                    <a:solidFill>
                      <a:srgbClr val="FFFFFF"/>
                    </a:solidFill>
                    <a:latin typeface="San Francisco Display Light"/>
                    <a:ea typeface="San Francisco Display Light"/>
                    <a:cs typeface="San Francisco Display Light"/>
                    <a:sym typeface="San Francisco Display Light"/>
                  </a:defRPr>
                </a:lvl1pPr>
              </a:lstStyle>
              <a:p>
                <a:pPr marL="0" marR="0" lvl="0" indent="0" algn="r" defTabSz="904483" eaLnBrk="1" fontAlgn="auto" latinLnBrk="0" hangingPunct="0">
                  <a:lnSpc>
                    <a:spcPct val="100000"/>
                  </a:lnSpc>
                  <a:spcBef>
                    <a:spcPts val="0"/>
                  </a:spcBef>
                  <a:spcAft>
                    <a:spcPts val="0"/>
                  </a:spcAft>
                  <a:buClrTx/>
                  <a:buSzTx/>
                  <a:buFontTx/>
                  <a:buNone/>
                  <a:tabLst/>
                  <a:defRPr/>
                </a:pPr>
                <a:r>
                  <a:rPr lang="en-US" altLang="zh-CN" sz="1600" kern="0" dirty="0">
                    <a:solidFill>
                      <a:prstClr val="black">
                        <a:lumMod val="75000"/>
                        <a:lumOff val="25000"/>
                      </a:prstClr>
                    </a:solidFill>
                    <a:latin typeface="Arial" panose="020B0604020202020204" pitchFamily="34" charset="0"/>
                    <a:cs typeface="Arial" panose="020B0604020202020204" pitchFamily="34" charset="0"/>
                  </a:rPr>
                  <a:t>167ms</a:t>
                </a:r>
                <a:endParaRPr kumimoji="0"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sym typeface="San Francisco Display Light"/>
                </a:endParaRPr>
              </a:p>
            </p:txBody>
          </p:sp>
        </p:grpSp>
        <p:sp>
          <p:nvSpPr>
            <p:cNvPr id="51" name="矩形 50">
              <a:extLst>
                <a:ext uri="{FF2B5EF4-FFF2-40B4-BE49-F238E27FC236}">
                  <a16:creationId xmlns:a16="http://schemas.microsoft.com/office/drawing/2014/main" id="{18916384-AA10-4D84-9DF6-5FBAD7E42D06}"/>
                </a:ext>
              </a:extLst>
            </p:cNvPr>
            <p:cNvSpPr/>
            <p:nvPr/>
          </p:nvSpPr>
          <p:spPr>
            <a:xfrm>
              <a:off x="5252659" y="3138586"/>
              <a:ext cx="1537013" cy="400110"/>
            </a:xfrm>
            <a:prstGeom prst="rect">
              <a:avLst/>
            </a:prstGeom>
          </p:spPr>
          <p:txBody>
            <a:bodyPr wrap="square">
              <a:spAutoFit/>
            </a:bodyPr>
            <a:lstStyle/>
            <a:p>
              <a:pPr algn="ctr"/>
              <a:r>
                <a:rPr lang="en-US" altLang="zh-CN" sz="2000" b="1" dirty="0">
                  <a:solidFill>
                    <a:srgbClr val="3B424B"/>
                  </a:solidFill>
                  <a:latin typeface="微软雅黑" panose="020B0503020204020204" pitchFamily="34" charset="-122"/>
                  <a:ea typeface="微软雅黑" panose="020B0503020204020204" pitchFamily="34" charset="-122"/>
                </a:rPr>
                <a:t>flip()</a:t>
              </a:r>
              <a:endParaRPr lang="zh-CN" altLang="en-US" sz="2000" b="1" dirty="0">
                <a:solidFill>
                  <a:srgbClr val="3B424B"/>
                </a:solidFill>
                <a:latin typeface="微软雅黑" panose="020B0503020204020204" pitchFamily="34" charset="-122"/>
                <a:ea typeface="微软雅黑" panose="020B0503020204020204" pitchFamily="34" charset="-122"/>
              </a:endParaRPr>
            </a:p>
          </p:txBody>
        </p:sp>
      </p:grpSp>
      <p:sp>
        <p:nvSpPr>
          <p:cNvPr id="55" name="Rectangle 124">
            <a:extLst>
              <a:ext uri="{FF2B5EF4-FFF2-40B4-BE49-F238E27FC236}">
                <a16:creationId xmlns:a16="http://schemas.microsoft.com/office/drawing/2014/main" id="{371C0440-041C-4966-821B-C0DE23B22FEB}"/>
              </a:ext>
            </a:extLst>
          </p:cNvPr>
          <p:cNvSpPr>
            <a:spLocks/>
          </p:cNvSpPr>
          <p:nvPr/>
        </p:nvSpPr>
        <p:spPr bwMode="auto">
          <a:xfrm>
            <a:off x="10010696" y="2701477"/>
            <a:ext cx="3542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solidFill>
                  <a:srgbClr val="FFFFFF"/>
                </a:solidFill>
                <a:ea typeface="Montserrat Semi Bold" charset="0"/>
                <a:cs typeface="Montserrat Semi Bold" charset="0"/>
                <a:sym typeface="Bebas Neue" charset="0"/>
              </a:rPr>
              <a:t>60</a:t>
            </a: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 %</a:t>
            </a:r>
          </a:p>
        </p:txBody>
      </p:sp>
      <p:sp>
        <p:nvSpPr>
          <p:cNvPr id="56" name="Rectangle 124">
            <a:extLst>
              <a:ext uri="{FF2B5EF4-FFF2-40B4-BE49-F238E27FC236}">
                <a16:creationId xmlns:a16="http://schemas.microsoft.com/office/drawing/2014/main" id="{1F36ECB3-8477-4C36-8B4A-177729381CA7}"/>
              </a:ext>
            </a:extLst>
          </p:cNvPr>
          <p:cNvSpPr>
            <a:spLocks/>
          </p:cNvSpPr>
          <p:nvPr/>
        </p:nvSpPr>
        <p:spPr bwMode="auto">
          <a:xfrm>
            <a:off x="10010696" y="3901952"/>
            <a:ext cx="3542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3</a:t>
            </a:r>
            <a:r>
              <a:rPr lang="en-US" sz="1400" b="1" kern="0" dirty="0">
                <a:solidFill>
                  <a:srgbClr val="FFFFFF"/>
                </a:solidFill>
                <a:ea typeface="Montserrat Semi Bold" charset="0"/>
                <a:cs typeface="Montserrat Semi Bold" charset="0"/>
                <a:sym typeface="Bebas Neue" charset="0"/>
              </a:rPr>
              <a:t>1</a:t>
            </a: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 %</a:t>
            </a:r>
          </a:p>
        </p:txBody>
      </p:sp>
      <p:sp>
        <p:nvSpPr>
          <p:cNvPr id="57" name="Rectangle 124">
            <a:extLst>
              <a:ext uri="{FF2B5EF4-FFF2-40B4-BE49-F238E27FC236}">
                <a16:creationId xmlns:a16="http://schemas.microsoft.com/office/drawing/2014/main" id="{B91F6447-854C-4192-9F6D-44B8E7B6F20A}"/>
              </a:ext>
            </a:extLst>
          </p:cNvPr>
          <p:cNvSpPr>
            <a:spLocks/>
          </p:cNvSpPr>
          <p:nvPr/>
        </p:nvSpPr>
        <p:spPr bwMode="auto">
          <a:xfrm>
            <a:off x="10023395" y="3294101"/>
            <a:ext cx="3542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5 %</a:t>
            </a:r>
          </a:p>
        </p:txBody>
      </p:sp>
      <p:sp>
        <p:nvSpPr>
          <p:cNvPr id="58" name="Rectangle 124">
            <a:extLst>
              <a:ext uri="{FF2B5EF4-FFF2-40B4-BE49-F238E27FC236}">
                <a16:creationId xmlns:a16="http://schemas.microsoft.com/office/drawing/2014/main" id="{680EFEA1-908D-4019-9C87-58F6A0D749ED}"/>
              </a:ext>
            </a:extLst>
          </p:cNvPr>
          <p:cNvSpPr>
            <a:spLocks/>
          </p:cNvSpPr>
          <p:nvPr/>
        </p:nvSpPr>
        <p:spPr bwMode="auto">
          <a:xfrm>
            <a:off x="10023395" y="4526148"/>
            <a:ext cx="3542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solidFill>
                  <a:srgbClr val="FFFFFF"/>
                </a:solidFill>
                <a:ea typeface="Montserrat Semi Bold" charset="0"/>
                <a:cs typeface="Montserrat Semi Bold" charset="0"/>
                <a:sym typeface="Bebas Neue" charset="0"/>
              </a:rPr>
              <a:t>4</a:t>
            </a: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 %</a:t>
            </a:r>
          </a:p>
        </p:txBody>
      </p:sp>
      <p:sp>
        <p:nvSpPr>
          <p:cNvPr id="6" name="对话气泡: 椭圆形 5">
            <a:extLst>
              <a:ext uri="{FF2B5EF4-FFF2-40B4-BE49-F238E27FC236}">
                <a16:creationId xmlns:a16="http://schemas.microsoft.com/office/drawing/2014/main" id="{ABCEB09D-882B-4E38-9B40-30CB0ADCFDB2}"/>
              </a:ext>
            </a:extLst>
          </p:cNvPr>
          <p:cNvSpPr/>
          <p:nvPr/>
        </p:nvSpPr>
        <p:spPr>
          <a:xfrm>
            <a:off x="4232940" y="1186699"/>
            <a:ext cx="2168165" cy="1226933"/>
          </a:xfrm>
          <a:prstGeom prst="wedgeEllipseCallout">
            <a:avLst>
              <a:gd name="adj1" fmla="val 20471"/>
              <a:gd name="adj2" fmla="val 62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Simplify?</a:t>
            </a:r>
            <a:endParaRPr lang="zh-CN" altLang="en-US" sz="3200" dirty="0"/>
          </a:p>
        </p:txBody>
      </p:sp>
      <p:grpSp>
        <p:nvGrpSpPr>
          <p:cNvPr id="14" name="组合 13">
            <a:extLst>
              <a:ext uri="{FF2B5EF4-FFF2-40B4-BE49-F238E27FC236}">
                <a16:creationId xmlns:a16="http://schemas.microsoft.com/office/drawing/2014/main" id="{9964A9C1-C827-4A17-88D5-0265B7804A8A}"/>
              </a:ext>
            </a:extLst>
          </p:cNvPr>
          <p:cNvGrpSpPr/>
          <p:nvPr/>
        </p:nvGrpSpPr>
        <p:grpSpPr>
          <a:xfrm>
            <a:off x="6887677" y="1363012"/>
            <a:ext cx="3489982" cy="1102278"/>
            <a:chOff x="6874978" y="1495139"/>
            <a:chExt cx="3489982" cy="1102278"/>
          </a:xfrm>
        </p:grpSpPr>
        <p:pic>
          <p:nvPicPr>
            <p:cNvPr id="3" name="图片 2">
              <a:extLst>
                <a:ext uri="{FF2B5EF4-FFF2-40B4-BE49-F238E27FC236}">
                  <a16:creationId xmlns:a16="http://schemas.microsoft.com/office/drawing/2014/main" id="{76003792-4BCA-487E-A326-CD04CAB0C9C1}"/>
                </a:ext>
              </a:extLst>
            </p:cNvPr>
            <p:cNvPicPr>
              <a:picLocks noChangeAspect="1"/>
            </p:cNvPicPr>
            <p:nvPr/>
          </p:nvPicPr>
          <p:blipFill>
            <a:blip r:embed="rId5"/>
            <a:stretch>
              <a:fillRect/>
            </a:stretch>
          </p:blipFill>
          <p:spPr>
            <a:xfrm>
              <a:off x="6874978" y="1495139"/>
              <a:ext cx="3489982" cy="11022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2E5E6426-123C-4CC9-BF5C-54868BC964D3}"/>
                </a:ext>
              </a:extLst>
            </p:cNvPr>
            <p:cNvPicPr>
              <a:picLocks noChangeAspect="1"/>
            </p:cNvPicPr>
            <p:nvPr/>
          </p:nvPicPr>
          <p:blipFill>
            <a:blip r:embed="rId6"/>
            <a:stretch>
              <a:fillRect/>
            </a:stretch>
          </p:blipFill>
          <p:spPr>
            <a:xfrm>
              <a:off x="8808507" y="2307887"/>
              <a:ext cx="1394032" cy="289530"/>
            </a:xfrm>
            <a:prstGeom prst="rect">
              <a:avLst/>
            </a:prstGeom>
          </p:spPr>
        </p:pic>
        <p:cxnSp>
          <p:nvCxnSpPr>
            <p:cNvPr id="11" name="直接箭头连接符 10">
              <a:extLst>
                <a:ext uri="{FF2B5EF4-FFF2-40B4-BE49-F238E27FC236}">
                  <a16:creationId xmlns:a16="http://schemas.microsoft.com/office/drawing/2014/main" id="{D1B2F97B-2E9E-46F9-8C39-59CF6748E0EF}"/>
                </a:ext>
              </a:extLst>
            </p:cNvPr>
            <p:cNvCxnSpPr>
              <a:cxnSpLocks/>
              <a:endCxn id="8" idx="1"/>
            </p:cNvCxnSpPr>
            <p:nvPr/>
          </p:nvCxnSpPr>
          <p:spPr>
            <a:xfrm flipV="1">
              <a:off x="8619969" y="2452652"/>
              <a:ext cx="188538" cy="5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864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6"/>
          <p:cNvSpPr>
            <a:spLocks noEditPoints="1"/>
          </p:cNvSpPr>
          <p:nvPr/>
        </p:nvSpPr>
        <p:spPr bwMode="auto">
          <a:xfrm>
            <a:off x="6450659" y="3488298"/>
            <a:ext cx="549275" cy="547687"/>
          </a:xfrm>
          <a:custGeom>
            <a:avLst/>
            <a:gdLst>
              <a:gd name="T0" fmla="*/ 73 w 146"/>
              <a:gd name="T1" fmla="*/ 0 h 146"/>
              <a:gd name="T2" fmla="*/ 0 w 146"/>
              <a:gd name="T3" fmla="*/ 73 h 146"/>
              <a:gd name="T4" fmla="*/ 73 w 146"/>
              <a:gd name="T5" fmla="*/ 146 h 146"/>
              <a:gd name="T6" fmla="*/ 146 w 146"/>
              <a:gd name="T7" fmla="*/ 73 h 146"/>
              <a:gd name="T8" fmla="*/ 73 w 146"/>
              <a:gd name="T9" fmla="*/ 0 h 146"/>
              <a:gd name="T10" fmla="*/ 104 w 146"/>
              <a:gd name="T11" fmla="*/ 119 h 146"/>
              <a:gd name="T12" fmla="*/ 73 w 146"/>
              <a:gd name="T13" fmla="*/ 100 h 146"/>
              <a:gd name="T14" fmla="*/ 42 w 146"/>
              <a:gd name="T15" fmla="*/ 119 h 146"/>
              <a:gd name="T16" fmla="*/ 50 w 146"/>
              <a:gd name="T17" fmla="*/ 83 h 146"/>
              <a:gd name="T18" fmla="*/ 22 w 146"/>
              <a:gd name="T19" fmla="*/ 59 h 146"/>
              <a:gd name="T20" fmla="*/ 59 w 146"/>
              <a:gd name="T21" fmla="*/ 56 h 146"/>
              <a:gd name="T22" fmla="*/ 73 w 146"/>
              <a:gd name="T23" fmla="*/ 22 h 146"/>
              <a:gd name="T24" fmla="*/ 87 w 146"/>
              <a:gd name="T25" fmla="*/ 56 h 146"/>
              <a:gd name="T26" fmla="*/ 124 w 146"/>
              <a:gd name="T27" fmla="*/ 59 h 146"/>
              <a:gd name="T28" fmla="*/ 96 w 146"/>
              <a:gd name="T29" fmla="*/ 83 h 146"/>
              <a:gd name="T30" fmla="*/ 104 w 146"/>
              <a:gd name="T31" fmla="*/ 1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46">
                <a:moveTo>
                  <a:pt x="73" y="0"/>
                </a:moveTo>
                <a:cubicBezTo>
                  <a:pt x="33" y="0"/>
                  <a:pt x="0" y="33"/>
                  <a:pt x="0" y="73"/>
                </a:cubicBezTo>
                <a:cubicBezTo>
                  <a:pt x="0" y="113"/>
                  <a:pt x="33" y="146"/>
                  <a:pt x="73" y="146"/>
                </a:cubicBezTo>
                <a:cubicBezTo>
                  <a:pt x="113" y="146"/>
                  <a:pt x="146" y="113"/>
                  <a:pt x="146" y="73"/>
                </a:cubicBezTo>
                <a:cubicBezTo>
                  <a:pt x="146" y="33"/>
                  <a:pt x="113" y="0"/>
                  <a:pt x="73" y="0"/>
                </a:cubicBezTo>
                <a:close/>
                <a:moveTo>
                  <a:pt x="104" y="119"/>
                </a:moveTo>
                <a:cubicBezTo>
                  <a:pt x="73" y="100"/>
                  <a:pt x="73" y="100"/>
                  <a:pt x="73" y="100"/>
                </a:cubicBezTo>
                <a:cubicBezTo>
                  <a:pt x="42" y="119"/>
                  <a:pt x="42" y="119"/>
                  <a:pt x="42" y="119"/>
                </a:cubicBezTo>
                <a:cubicBezTo>
                  <a:pt x="50" y="83"/>
                  <a:pt x="50" y="83"/>
                  <a:pt x="50" y="83"/>
                </a:cubicBezTo>
                <a:cubicBezTo>
                  <a:pt x="22" y="59"/>
                  <a:pt x="22" y="59"/>
                  <a:pt x="22" y="59"/>
                </a:cubicBezTo>
                <a:cubicBezTo>
                  <a:pt x="59" y="56"/>
                  <a:pt x="59" y="56"/>
                  <a:pt x="59" y="56"/>
                </a:cubicBezTo>
                <a:cubicBezTo>
                  <a:pt x="73" y="22"/>
                  <a:pt x="73" y="22"/>
                  <a:pt x="73" y="22"/>
                </a:cubicBezTo>
                <a:cubicBezTo>
                  <a:pt x="87" y="56"/>
                  <a:pt x="87" y="56"/>
                  <a:pt x="87" y="56"/>
                </a:cubicBezTo>
                <a:cubicBezTo>
                  <a:pt x="124" y="59"/>
                  <a:pt x="124" y="59"/>
                  <a:pt x="124" y="59"/>
                </a:cubicBezTo>
                <a:cubicBezTo>
                  <a:pt x="96" y="83"/>
                  <a:pt x="96" y="83"/>
                  <a:pt x="96" y="83"/>
                </a:cubicBezTo>
                <a:lnTo>
                  <a:pt x="104" y="119"/>
                </a:lnTo>
                <a:close/>
              </a:path>
            </a:pathLst>
          </a:custGeom>
          <a:solidFill>
            <a:srgbClr val="3B424B"/>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1"/>
          <p:cNvSpPr>
            <a:spLocks noEditPoints="1"/>
          </p:cNvSpPr>
          <p:nvPr/>
        </p:nvSpPr>
        <p:spPr bwMode="auto">
          <a:xfrm>
            <a:off x="6450659" y="4821443"/>
            <a:ext cx="541337" cy="53975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66 w 144"/>
              <a:gd name="T11" fmla="*/ 65 h 144"/>
              <a:gd name="T12" fmla="*/ 63 w 144"/>
              <a:gd name="T13" fmla="*/ 74 h 144"/>
              <a:gd name="T14" fmla="*/ 63 w 144"/>
              <a:gd name="T15" fmla="*/ 121 h 144"/>
              <a:gd name="T16" fmla="*/ 58 w 144"/>
              <a:gd name="T17" fmla="*/ 127 h 144"/>
              <a:gd name="T18" fmla="*/ 53 w 144"/>
              <a:gd name="T19" fmla="*/ 121 h 144"/>
              <a:gd name="T20" fmla="*/ 53 w 144"/>
              <a:gd name="T21" fmla="*/ 74 h 144"/>
              <a:gd name="T22" fmla="*/ 49 w 144"/>
              <a:gd name="T23" fmla="*/ 65 h 144"/>
              <a:gd name="T24" fmla="*/ 49 w 144"/>
              <a:gd name="T25" fmla="*/ 65 h 144"/>
              <a:gd name="T26" fmla="*/ 44 w 144"/>
              <a:gd name="T27" fmla="*/ 53 h 144"/>
              <a:gd name="T28" fmla="*/ 46 w 144"/>
              <a:gd name="T29" fmla="*/ 26 h 144"/>
              <a:gd name="T30" fmla="*/ 51 w 144"/>
              <a:gd name="T31" fmla="*/ 26 h 144"/>
              <a:gd name="T32" fmla="*/ 51 w 144"/>
              <a:gd name="T33" fmla="*/ 49 h 144"/>
              <a:gd name="T34" fmla="*/ 53 w 144"/>
              <a:gd name="T35" fmla="*/ 51 h 144"/>
              <a:gd name="T36" fmla="*/ 55 w 144"/>
              <a:gd name="T37" fmla="*/ 49 h 144"/>
              <a:gd name="T38" fmla="*/ 55 w 144"/>
              <a:gd name="T39" fmla="*/ 26 h 144"/>
              <a:gd name="T40" fmla="*/ 61 w 144"/>
              <a:gd name="T41" fmla="*/ 26 h 144"/>
              <a:gd name="T42" fmla="*/ 61 w 144"/>
              <a:gd name="T43" fmla="*/ 49 h 144"/>
              <a:gd name="T44" fmla="*/ 63 w 144"/>
              <a:gd name="T45" fmla="*/ 51 h 144"/>
              <a:gd name="T46" fmla="*/ 65 w 144"/>
              <a:gd name="T47" fmla="*/ 49 h 144"/>
              <a:gd name="T48" fmla="*/ 65 w 144"/>
              <a:gd name="T49" fmla="*/ 26 h 144"/>
              <a:gd name="T50" fmla="*/ 71 w 144"/>
              <a:gd name="T51" fmla="*/ 26 h 144"/>
              <a:gd name="T52" fmla="*/ 72 w 144"/>
              <a:gd name="T53" fmla="*/ 53 h 144"/>
              <a:gd name="T54" fmla="*/ 66 w 144"/>
              <a:gd name="T55" fmla="*/ 65 h 144"/>
              <a:gd name="T56" fmla="*/ 85 w 144"/>
              <a:gd name="T57" fmla="*/ 127 h 144"/>
              <a:gd name="T58" fmla="*/ 70 w 144"/>
              <a:gd name="T59" fmla="*/ 106 h 144"/>
              <a:gd name="T60" fmla="*/ 77 w 144"/>
              <a:gd name="T61" fmla="*/ 88 h 144"/>
              <a:gd name="T62" fmla="*/ 80 w 144"/>
              <a:gd name="T63" fmla="*/ 76 h 144"/>
              <a:gd name="T64" fmla="*/ 80 w 144"/>
              <a:gd name="T65" fmla="*/ 30 h 144"/>
              <a:gd name="T66" fmla="*/ 85 w 144"/>
              <a:gd name="T67" fmla="*/ 24 h 144"/>
              <a:gd name="T68" fmla="*/ 90 w 144"/>
              <a:gd name="T69" fmla="*/ 30 h 144"/>
              <a:gd name="T70" fmla="*/ 90 w 144"/>
              <a:gd name="T71" fmla="*/ 76 h 144"/>
              <a:gd name="T72" fmla="*/ 93 w 144"/>
              <a:gd name="T73" fmla="*/ 88 h 144"/>
              <a:gd name="T74" fmla="*/ 100 w 144"/>
              <a:gd name="T75" fmla="*/ 106 h 144"/>
              <a:gd name="T76" fmla="*/ 85 w 144"/>
              <a:gd name="T77" fmla="*/ 12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66" y="65"/>
                </a:moveTo>
                <a:cubicBezTo>
                  <a:pt x="66" y="65"/>
                  <a:pt x="63" y="66"/>
                  <a:pt x="63" y="74"/>
                </a:cubicBezTo>
                <a:cubicBezTo>
                  <a:pt x="63" y="121"/>
                  <a:pt x="63" y="121"/>
                  <a:pt x="63" y="121"/>
                </a:cubicBezTo>
                <a:cubicBezTo>
                  <a:pt x="63" y="124"/>
                  <a:pt x="61" y="127"/>
                  <a:pt x="58" y="127"/>
                </a:cubicBezTo>
                <a:cubicBezTo>
                  <a:pt x="55" y="127"/>
                  <a:pt x="53" y="124"/>
                  <a:pt x="53" y="121"/>
                </a:cubicBezTo>
                <a:cubicBezTo>
                  <a:pt x="53" y="74"/>
                  <a:pt x="53" y="74"/>
                  <a:pt x="53" y="74"/>
                </a:cubicBezTo>
                <a:cubicBezTo>
                  <a:pt x="53" y="66"/>
                  <a:pt x="49" y="65"/>
                  <a:pt x="49" y="65"/>
                </a:cubicBezTo>
                <a:cubicBezTo>
                  <a:pt x="49" y="65"/>
                  <a:pt x="49" y="65"/>
                  <a:pt x="49" y="65"/>
                </a:cubicBezTo>
                <a:cubicBezTo>
                  <a:pt x="45" y="63"/>
                  <a:pt x="44" y="59"/>
                  <a:pt x="44" y="53"/>
                </a:cubicBezTo>
                <a:cubicBezTo>
                  <a:pt x="46" y="26"/>
                  <a:pt x="46" y="26"/>
                  <a:pt x="46" y="26"/>
                </a:cubicBezTo>
                <a:cubicBezTo>
                  <a:pt x="51" y="26"/>
                  <a:pt x="51" y="26"/>
                  <a:pt x="51" y="26"/>
                </a:cubicBezTo>
                <a:cubicBezTo>
                  <a:pt x="51" y="49"/>
                  <a:pt x="51" y="49"/>
                  <a:pt x="51" y="49"/>
                </a:cubicBezTo>
                <a:cubicBezTo>
                  <a:pt x="51" y="50"/>
                  <a:pt x="52" y="51"/>
                  <a:pt x="53" y="51"/>
                </a:cubicBezTo>
                <a:cubicBezTo>
                  <a:pt x="54" y="51"/>
                  <a:pt x="55" y="50"/>
                  <a:pt x="55" y="49"/>
                </a:cubicBezTo>
                <a:cubicBezTo>
                  <a:pt x="55" y="26"/>
                  <a:pt x="55" y="26"/>
                  <a:pt x="55" y="26"/>
                </a:cubicBezTo>
                <a:cubicBezTo>
                  <a:pt x="61" y="26"/>
                  <a:pt x="61" y="26"/>
                  <a:pt x="61" y="26"/>
                </a:cubicBezTo>
                <a:cubicBezTo>
                  <a:pt x="61" y="49"/>
                  <a:pt x="61" y="49"/>
                  <a:pt x="61" y="49"/>
                </a:cubicBezTo>
                <a:cubicBezTo>
                  <a:pt x="61" y="50"/>
                  <a:pt x="62" y="51"/>
                  <a:pt x="63" y="51"/>
                </a:cubicBezTo>
                <a:cubicBezTo>
                  <a:pt x="64" y="51"/>
                  <a:pt x="65" y="50"/>
                  <a:pt x="65" y="49"/>
                </a:cubicBezTo>
                <a:cubicBezTo>
                  <a:pt x="65" y="26"/>
                  <a:pt x="65" y="26"/>
                  <a:pt x="65" y="26"/>
                </a:cubicBezTo>
                <a:cubicBezTo>
                  <a:pt x="71" y="26"/>
                  <a:pt x="71" y="26"/>
                  <a:pt x="71" y="26"/>
                </a:cubicBezTo>
                <a:cubicBezTo>
                  <a:pt x="72" y="53"/>
                  <a:pt x="72" y="53"/>
                  <a:pt x="72" y="53"/>
                </a:cubicBezTo>
                <a:cubicBezTo>
                  <a:pt x="72" y="59"/>
                  <a:pt x="70" y="63"/>
                  <a:pt x="66" y="65"/>
                </a:cubicBezTo>
                <a:close/>
                <a:moveTo>
                  <a:pt x="85" y="127"/>
                </a:moveTo>
                <a:cubicBezTo>
                  <a:pt x="76" y="127"/>
                  <a:pt x="70" y="117"/>
                  <a:pt x="70" y="106"/>
                </a:cubicBezTo>
                <a:cubicBezTo>
                  <a:pt x="70" y="93"/>
                  <a:pt x="76" y="90"/>
                  <a:pt x="77" y="88"/>
                </a:cubicBezTo>
                <a:cubicBezTo>
                  <a:pt x="78" y="86"/>
                  <a:pt x="80" y="85"/>
                  <a:pt x="80" y="76"/>
                </a:cubicBezTo>
                <a:cubicBezTo>
                  <a:pt x="80" y="30"/>
                  <a:pt x="80" y="30"/>
                  <a:pt x="80" y="30"/>
                </a:cubicBezTo>
                <a:cubicBezTo>
                  <a:pt x="80" y="27"/>
                  <a:pt x="82" y="24"/>
                  <a:pt x="85" y="24"/>
                </a:cubicBezTo>
                <a:cubicBezTo>
                  <a:pt x="88" y="24"/>
                  <a:pt x="90" y="27"/>
                  <a:pt x="90" y="30"/>
                </a:cubicBezTo>
                <a:cubicBezTo>
                  <a:pt x="90" y="76"/>
                  <a:pt x="90" y="76"/>
                  <a:pt x="90" y="76"/>
                </a:cubicBezTo>
                <a:cubicBezTo>
                  <a:pt x="90" y="85"/>
                  <a:pt x="92" y="85"/>
                  <a:pt x="93" y="88"/>
                </a:cubicBezTo>
                <a:cubicBezTo>
                  <a:pt x="95" y="90"/>
                  <a:pt x="100" y="93"/>
                  <a:pt x="100" y="106"/>
                </a:cubicBezTo>
                <a:cubicBezTo>
                  <a:pt x="100" y="117"/>
                  <a:pt x="94" y="127"/>
                  <a:pt x="85" y="127"/>
                </a:cubicBezTo>
                <a:close/>
              </a:path>
            </a:pathLst>
          </a:custGeom>
          <a:solidFill>
            <a:srgbClr val="3B424B"/>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5762107" y="1929197"/>
            <a:ext cx="75137" cy="3648405"/>
            <a:chOff x="4600576" y="1419622"/>
            <a:chExt cx="56353" cy="2736304"/>
          </a:xfrm>
          <a:solidFill>
            <a:srgbClr val="156F6D"/>
          </a:solidFill>
        </p:grpSpPr>
        <p:cxnSp>
          <p:nvCxnSpPr>
            <p:cNvPr id="15" name="直接连接符 14"/>
            <p:cNvCxnSpPr/>
            <p:nvPr/>
          </p:nvCxnSpPr>
          <p:spPr>
            <a:xfrm>
              <a:off x="4628353" y="1419622"/>
              <a:ext cx="0" cy="2736304"/>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600576" y="2164032"/>
              <a:ext cx="56353" cy="1301891"/>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sp>
        <p:nvSpPr>
          <p:cNvPr id="19" name="Freeform 20"/>
          <p:cNvSpPr>
            <a:spLocks noEditPoints="1"/>
          </p:cNvSpPr>
          <p:nvPr/>
        </p:nvSpPr>
        <p:spPr bwMode="auto">
          <a:xfrm>
            <a:off x="6451690" y="2161916"/>
            <a:ext cx="539750" cy="53975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92 w 144"/>
              <a:gd name="T11" fmla="*/ 114 h 144"/>
              <a:gd name="T12" fmla="*/ 63 w 144"/>
              <a:gd name="T13" fmla="*/ 89 h 144"/>
              <a:gd name="T14" fmla="*/ 43 w 144"/>
              <a:gd name="T15" fmla="*/ 89 h 144"/>
              <a:gd name="T16" fmla="*/ 43 w 144"/>
              <a:gd name="T17" fmla="*/ 55 h 144"/>
              <a:gd name="T18" fmla="*/ 63 w 144"/>
              <a:gd name="T19" fmla="*/ 55 h 144"/>
              <a:gd name="T20" fmla="*/ 92 w 144"/>
              <a:gd name="T21" fmla="*/ 30 h 144"/>
              <a:gd name="T22" fmla="*/ 92 w 144"/>
              <a:gd name="T2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92" y="114"/>
                </a:moveTo>
                <a:cubicBezTo>
                  <a:pt x="63" y="89"/>
                  <a:pt x="63" y="89"/>
                  <a:pt x="63" y="89"/>
                </a:cubicBezTo>
                <a:cubicBezTo>
                  <a:pt x="43" y="89"/>
                  <a:pt x="43" y="89"/>
                  <a:pt x="43" y="89"/>
                </a:cubicBezTo>
                <a:cubicBezTo>
                  <a:pt x="43" y="55"/>
                  <a:pt x="43" y="55"/>
                  <a:pt x="43" y="55"/>
                </a:cubicBezTo>
                <a:cubicBezTo>
                  <a:pt x="63" y="55"/>
                  <a:pt x="63" y="55"/>
                  <a:pt x="63" y="55"/>
                </a:cubicBezTo>
                <a:cubicBezTo>
                  <a:pt x="92" y="30"/>
                  <a:pt x="92" y="30"/>
                  <a:pt x="92" y="30"/>
                </a:cubicBezTo>
                <a:lnTo>
                  <a:pt x="92" y="114"/>
                </a:lnTo>
                <a:close/>
              </a:path>
            </a:pathLst>
          </a:custGeom>
          <a:solidFill>
            <a:srgbClr val="3B424B"/>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19"/>
          <p:cNvGrpSpPr/>
          <p:nvPr/>
        </p:nvGrpSpPr>
        <p:grpSpPr>
          <a:xfrm>
            <a:off x="7280836" y="1908570"/>
            <a:ext cx="3974353" cy="1294842"/>
            <a:chOff x="7240494" y="1426238"/>
            <a:chExt cx="3974353" cy="1294842"/>
          </a:xfrm>
        </p:grpSpPr>
        <p:sp>
          <p:nvSpPr>
            <p:cNvPr id="21" name="TextBox 54"/>
            <p:cNvSpPr txBox="1"/>
            <p:nvPr/>
          </p:nvSpPr>
          <p:spPr>
            <a:xfrm>
              <a:off x="7240494" y="1826348"/>
              <a:ext cx="3974353" cy="89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Executing more than one statement can slow things down. Perform a global operation to reduce the number of statements executed</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2" name="文本框 37"/>
            <p:cNvSpPr txBox="1"/>
            <p:nvPr/>
          </p:nvSpPr>
          <p:spPr>
            <a:xfrm>
              <a:off x="7240494" y="1426238"/>
              <a:ext cx="278518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Calculate as a whole</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279805" y="3242889"/>
            <a:ext cx="3974353" cy="1294842"/>
            <a:chOff x="7240494" y="1426238"/>
            <a:chExt cx="3974353" cy="1294842"/>
          </a:xfrm>
        </p:grpSpPr>
        <p:sp>
          <p:nvSpPr>
            <p:cNvPr id="24" name="TextBox 54"/>
            <p:cNvSpPr txBox="1"/>
            <p:nvPr/>
          </p:nvSpPr>
          <p:spPr>
            <a:xfrm>
              <a:off x="7240494" y="1826348"/>
              <a:ext cx="3974353" cy="89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When the operation is too complicated, we can predict the result. If the pre-judgment is beyond the expected range, the post-judgment process can be jumped out directly.</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5" name="文本框 37"/>
            <p:cNvSpPr txBox="1"/>
            <p:nvPr/>
          </p:nvSpPr>
          <p:spPr>
            <a:xfrm>
              <a:off x="7240494" y="1426238"/>
              <a:ext cx="186653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Prejudgment</a:t>
              </a:r>
            </a:p>
          </p:txBody>
        </p:sp>
      </p:grpSp>
      <p:grpSp>
        <p:nvGrpSpPr>
          <p:cNvPr id="26" name="组合 25"/>
          <p:cNvGrpSpPr/>
          <p:nvPr/>
        </p:nvGrpSpPr>
        <p:grpSpPr>
          <a:xfrm>
            <a:off x="7279805" y="4568097"/>
            <a:ext cx="3974353" cy="1294842"/>
            <a:chOff x="7240494" y="1426238"/>
            <a:chExt cx="3974353" cy="1294842"/>
          </a:xfrm>
        </p:grpSpPr>
        <p:sp>
          <p:nvSpPr>
            <p:cNvPr id="27" name="TextBox 54"/>
            <p:cNvSpPr txBox="1"/>
            <p:nvPr/>
          </p:nvSpPr>
          <p:spPr>
            <a:xfrm>
              <a:off x="7240494" y="1826348"/>
              <a:ext cx="3974353" cy="8947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rPr>
                <a:t>Developers of OpenCV libraries must figure out how to lighten the program burden. So why don't we use the functions they write?</a:t>
              </a:r>
              <a:endParaRPr lang="zh-CN" altLang="en-US" sz="1200" dirty="0">
                <a:solidFill>
                  <a:schemeClr val="tx1">
                    <a:lumMod val="95000"/>
                    <a:lumOff val="5000"/>
                  </a:schemeClr>
                </a:solidFill>
                <a:ea typeface="微软雅黑" panose="020B0503020204020204" pitchFamily="34" charset="-122"/>
                <a:cs typeface="方正兰亭细黑_GBK_M" pitchFamily="2" charset="2"/>
                <a:sym typeface="Arial" panose="020B0604020202020204" pitchFamily="34" charset="0"/>
              </a:endParaRPr>
            </a:p>
          </p:txBody>
        </p:sp>
        <p:sp>
          <p:nvSpPr>
            <p:cNvPr id="28" name="文本框 37"/>
            <p:cNvSpPr txBox="1"/>
            <p:nvPr/>
          </p:nvSpPr>
          <p:spPr>
            <a:xfrm>
              <a:off x="7240494" y="1426238"/>
              <a:ext cx="3225755"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Using built-in functions</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12254AE5-2A07-429A-AF4E-AB10F1DDE876}"/>
              </a:ext>
            </a:extLst>
          </p:cNvPr>
          <p:cNvGrpSpPr/>
          <p:nvPr/>
        </p:nvGrpSpPr>
        <p:grpSpPr>
          <a:xfrm>
            <a:off x="0" y="0"/>
            <a:ext cx="12192000" cy="667657"/>
            <a:chOff x="0" y="0"/>
            <a:chExt cx="12192000" cy="667657"/>
          </a:xfrm>
        </p:grpSpPr>
        <p:sp>
          <p:nvSpPr>
            <p:cNvPr id="31" name="矩形 30">
              <a:extLst>
                <a:ext uri="{FF2B5EF4-FFF2-40B4-BE49-F238E27FC236}">
                  <a16:creationId xmlns:a16="http://schemas.microsoft.com/office/drawing/2014/main" id="{308C08A0-85A5-4AAF-A916-3103F107A4F4}"/>
                </a:ext>
              </a:extLst>
            </p:cNvPr>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0769FB5E-1786-4444-83F7-D69462DC35E2}"/>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5.3 Problem Analysis (ITS)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2E0810C5-4874-479C-92AE-48FBAB885AA1}"/>
              </a:ext>
            </a:extLst>
          </p:cNvPr>
          <p:cNvPicPr>
            <a:picLocks noChangeAspect="1"/>
          </p:cNvPicPr>
          <p:nvPr/>
        </p:nvPicPr>
        <p:blipFill>
          <a:blip r:embed="rId3"/>
          <a:stretch>
            <a:fillRect/>
          </a:stretch>
        </p:blipFill>
        <p:spPr>
          <a:xfrm>
            <a:off x="308501" y="2335482"/>
            <a:ext cx="5997460" cy="271295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7959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33856" y="2492036"/>
            <a:ext cx="4759578" cy="946707"/>
            <a:chOff x="1222115" y="1201214"/>
            <a:chExt cx="4759578" cy="946707"/>
          </a:xfrm>
        </p:grpSpPr>
        <p:sp>
          <p:nvSpPr>
            <p:cNvPr id="26" name="Rectangle 95">
              <a:extLst>
                <a:ext uri="{FF2B5EF4-FFF2-40B4-BE49-F238E27FC236}">
                  <a16:creationId xmlns:a16="http://schemas.microsoft.com/office/drawing/2014/main" id="{D685DAC5-45E7-43E3-BC95-4F2A9CEED95B}"/>
                </a:ext>
              </a:extLst>
            </p:cNvPr>
            <p:cNvSpPr>
              <a:spLocks/>
            </p:cNvSpPr>
            <p:nvPr/>
          </p:nvSpPr>
          <p:spPr bwMode="auto">
            <a:xfrm>
              <a:off x="1222115" y="1201214"/>
              <a:ext cx="6636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r>
                <a:rPr lang="en-US" altLang="zh-CN"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Flip()</a:t>
              </a:r>
              <a:endParaRPr lang="zh-CN" altLang="en-US"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endParaRPr>
            </a:p>
          </p:txBody>
        </p:sp>
        <p:grpSp>
          <p:nvGrpSpPr>
            <p:cNvPr id="28" name="组合 27">
              <a:extLst>
                <a:ext uri="{FF2B5EF4-FFF2-40B4-BE49-F238E27FC236}">
                  <a16:creationId xmlns:a16="http://schemas.microsoft.com/office/drawing/2014/main" id="{DED49257-78A9-489E-BBC9-ECE857DC7D64}"/>
                </a:ext>
              </a:extLst>
            </p:cNvPr>
            <p:cNvGrpSpPr/>
            <p:nvPr/>
          </p:nvGrpSpPr>
          <p:grpSpPr>
            <a:xfrm>
              <a:off x="1232747" y="1932477"/>
              <a:ext cx="4748946" cy="215444"/>
              <a:chOff x="1217507" y="2054397"/>
              <a:chExt cx="4748946" cy="215444"/>
            </a:xfrm>
          </p:grpSpPr>
          <p:sp>
            <p:nvSpPr>
              <p:cNvPr id="32" name="Rectangle 98">
                <a:extLst>
                  <a:ext uri="{FF2B5EF4-FFF2-40B4-BE49-F238E27FC236}">
                    <a16:creationId xmlns:a16="http://schemas.microsoft.com/office/drawing/2014/main" id="{E1B3E707-B13A-46F0-BEBF-4B07E2177B53}"/>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51" name="Group 122">
                <a:extLst>
                  <a:ext uri="{FF2B5EF4-FFF2-40B4-BE49-F238E27FC236}">
                    <a16:creationId xmlns:a16="http://schemas.microsoft.com/office/drawing/2014/main" id="{72708B5D-D677-424B-BF91-77882626F8AF}"/>
                  </a:ext>
                </a:extLst>
              </p:cNvPr>
              <p:cNvGrpSpPr/>
              <p:nvPr/>
            </p:nvGrpSpPr>
            <p:grpSpPr>
              <a:xfrm>
                <a:off x="1217508" y="2054397"/>
                <a:ext cx="3338975" cy="215444"/>
                <a:chOff x="2431841" y="4688073"/>
                <a:chExt cx="4707924" cy="430887"/>
              </a:xfrm>
            </p:grpSpPr>
            <p:sp>
              <p:nvSpPr>
                <p:cNvPr id="52" name="Rectangle 126">
                  <a:extLst>
                    <a:ext uri="{FF2B5EF4-FFF2-40B4-BE49-F238E27FC236}">
                      <a16:creationId xmlns:a16="http://schemas.microsoft.com/office/drawing/2014/main" id="{7CC8BA07-5B9F-4E54-8D65-3E753B5EE551}"/>
                    </a:ext>
                  </a:extLst>
                </p:cNvPr>
                <p:cNvSpPr/>
                <p:nvPr/>
              </p:nvSpPr>
              <p:spPr>
                <a:xfrm>
                  <a:off x="2431841" y="4693965"/>
                  <a:ext cx="4707924" cy="394003"/>
                </a:xfrm>
                <a:prstGeom prst="rect">
                  <a:avLst/>
                </a:prstGeom>
                <a:solidFill>
                  <a:srgbClr val="00B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 name="Rectangle 124">
                  <a:extLst>
                    <a:ext uri="{FF2B5EF4-FFF2-40B4-BE49-F238E27FC236}">
                      <a16:creationId xmlns:a16="http://schemas.microsoft.com/office/drawing/2014/main" id="{071EEE9A-1853-43A4-A02E-B592AA04FF69}"/>
                    </a:ext>
                  </a:extLst>
                </p:cNvPr>
                <p:cNvSpPr>
                  <a:spLocks/>
                </p:cNvSpPr>
                <p:nvPr/>
              </p:nvSpPr>
              <p:spPr bwMode="auto">
                <a:xfrm>
                  <a:off x="6344076" y="4688073"/>
                  <a:ext cx="6938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solidFill>
                        <a:srgbClr val="FFFFFF"/>
                      </a:solidFill>
                      <a:ea typeface="Montserrat Semi Bold" charset="0"/>
                      <a:cs typeface="Montserrat Semi Bold" charset="0"/>
                      <a:sym typeface="Bebas Neue" charset="0"/>
                    </a:rPr>
                    <a:t>167ms</a:t>
                  </a:r>
                  <a:endPar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endParaRPr>
                </a:p>
              </p:txBody>
            </p:sp>
          </p:grpSp>
        </p:grpSp>
      </p:grpSp>
      <p:grpSp>
        <p:nvGrpSpPr>
          <p:cNvPr id="54" name="组合 53"/>
          <p:cNvGrpSpPr/>
          <p:nvPr/>
        </p:nvGrpSpPr>
        <p:grpSpPr>
          <a:xfrm>
            <a:off x="6417162" y="2492036"/>
            <a:ext cx="4759578" cy="931211"/>
            <a:chOff x="1222115" y="1201214"/>
            <a:chExt cx="4759578" cy="931211"/>
          </a:xfrm>
        </p:grpSpPr>
        <p:sp>
          <p:nvSpPr>
            <p:cNvPr id="55" name="Rectangle 95">
              <a:extLst>
                <a:ext uri="{FF2B5EF4-FFF2-40B4-BE49-F238E27FC236}">
                  <a16:creationId xmlns:a16="http://schemas.microsoft.com/office/drawing/2014/main" id="{D685DAC5-45E7-43E3-BC95-4F2A9CEED95B}"/>
                </a:ext>
              </a:extLst>
            </p:cNvPr>
            <p:cNvSpPr>
              <a:spLocks/>
            </p:cNvSpPr>
            <p:nvPr/>
          </p:nvSpPr>
          <p:spPr bwMode="auto">
            <a:xfrm>
              <a:off x="1222115" y="1201214"/>
              <a:ext cx="10824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r>
                <a:rPr lang="en-US" altLang="zh-CN"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button()</a:t>
              </a:r>
              <a:endParaRPr lang="zh-CN" altLang="en-US"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endParaRPr>
            </a:p>
          </p:txBody>
        </p:sp>
        <p:grpSp>
          <p:nvGrpSpPr>
            <p:cNvPr id="57" name="组合 56">
              <a:extLst>
                <a:ext uri="{FF2B5EF4-FFF2-40B4-BE49-F238E27FC236}">
                  <a16:creationId xmlns:a16="http://schemas.microsoft.com/office/drawing/2014/main" id="{DED49257-78A9-489E-BBC9-ECE857DC7D64}"/>
                </a:ext>
              </a:extLst>
            </p:cNvPr>
            <p:cNvGrpSpPr/>
            <p:nvPr/>
          </p:nvGrpSpPr>
          <p:grpSpPr>
            <a:xfrm>
              <a:off x="1232743" y="1928290"/>
              <a:ext cx="4748950" cy="204135"/>
              <a:chOff x="1217503" y="2050210"/>
              <a:chExt cx="4748950" cy="204135"/>
            </a:xfrm>
          </p:grpSpPr>
          <p:sp>
            <p:nvSpPr>
              <p:cNvPr id="58" name="Rectangle 98">
                <a:extLst>
                  <a:ext uri="{FF2B5EF4-FFF2-40B4-BE49-F238E27FC236}">
                    <a16:creationId xmlns:a16="http://schemas.microsoft.com/office/drawing/2014/main" id="{E1B3E707-B13A-46F0-BEBF-4B07E2177B53}"/>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59" name="Group 122">
                <a:extLst>
                  <a:ext uri="{FF2B5EF4-FFF2-40B4-BE49-F238E27FC236}">
                    <a16:creationId xmlns:a16="http://schemas.microsoft.com/office/drawing/2014/main" id="{72708B5D-D677-424B-BF91-77882626F8AF}"/>
                  </a:ext>
                </a:extLst>
              </p:cNvPr>
              <p:cNvGrpSpPr/>
              <p:nvPr/>
            </p:nvGrpSpPr>
            <p:grpSpPr>
              <a:xfrm>
                <a:off x="1217503" y="2050210"/>
                <a:ext cx="896833" cy="201189"/>
                <a:chOff x="2431839" y="4679699"/>
                <a:chExt cx="1264528" cy="402377"/>
              </a:xfrm>
            </p:grpSpPr>
            <p:sp>
              <p:nvSpPr>
                <p:cNvPr id="60" name="Rectangle 126">
                  <a:extLst>
                    <a:ext uri="{FF2B5EF4-FFF2-40B4-BE49-F238E27FC236}">
                      <a16:creationId xmlns:a16="http://schemas.microsoft.com/office/drawing/2014/main" id="{7CC8BA07-5B9F-4E54-8D65-3E753B5EE551}"/>
                    </a:ext>
                  </a:extLst>
                </p:cNvPr>
                <p:cNvSpPr/>
                <p:nvPr/>
              </p:nvSpPr>
              <p:spPr>
                <a:xfrm>
                  <a:off x="2431839" y="4693963"/>
                  <a:ext cx="1264528" cy="388113"/>
                </a:xfrm>
                <a:prstGeom prst="rect">
                  <a:avLst/>
                </a:prstGeom>
                <a:solidFill>
                  <a:srgbClr val="00B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1" name="Rectangle 124">
                  <a:extLst>
                    <a:ext uri="{FF2B5EF4-FFF2-40B4-BE49-F238E27FC236}">
                      <a16:creationId xmlns:a16="http://schemas.microsoft.com/office/drawing/2014/main" id="{071EEE9A-1853-43A4-A02E-B592AA04FF69}"/>
                    </a:ext>
                  </a:extLst>
                </p:cNvPr>
                <p:cNvSpPr>
                  <a:spLocks/>
                </p:cNvSpPr>
                <p:nvPr/>
              </p:nvSpPr>
              <p:spPr bwMode="auto">
                <a:xfrm>
                  <a:off x="2877839" y="4679699"/>
                  <a:ext cx="805437"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13ms</a:t>
                  </a:r>
                </a:p>
              </p:txBody>
            </p:sp>
          </p:grpSp>
        </p:grpSp>
      </p:grpSp>
      <p:grpSp>
        <p:nvGrpSpPr>
          <p:cNvPr id="62" name="组合 61"/>
          <p:cNvGrpSpPr/>
          <p:nvPr/>
        </p:nvGrpSpPr>
        <p:grpSpPr>
          <a:xfrm>
            <a:off x="1044488" y="4016036"/>
            <a:ext cx="4759578" cy="935158"/>
            <a:chOff x="1222115" y="1201214"/>
            <a:chExt cx="4759578" cy="935158"/>
          </a:xfrm>
        </p:grpSpPr>
        <p:sp>
          <p:nvSpPr>
            <p:cNvPr id="63" name="Rectangle 95">
              <a:extLst>
                <a:ext uri="{FF2B5EF4-FFF2-40B4-BE49-F238E27FC236}">
                  <a16:creationId xmlns:a16="http://schemas.microsoft.com/office/drawing/2014/main" id="{D685DAC5-45E7-43E3-BC95-4F2A9CEED95B}"/>
                </a:ext>
              </a:extLst>
            </p:cNvPr>
            <p:cNvSpPr>
              <a:spLocks/>
            </p:cNvSpPr>
            <p:nvPr/>
          </p:nvSpPr>
          <p:spPr bwMode="auto">
            <a:xfrm>
              <a:off x="1222115" y="1201214"/>
              <a:ext cx="12775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r>
                <a:rPr lang="en-US" altLang="zh-CN" sz="2000" b="1" dirty="0" err="1">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findblue</a:t>
              </a:r>
              <a:r>
                <a:rPr lang="en-US" altLang="zh-CN"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a:t>
              </a:r>
              <a:endParaRPr lang="zh-CN" altLang="en-US"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endParaRPr>
            </a:p>
          </p:txBody>
        </p:sp>
        <p:grpSp>
          <p:nvGrpSpPr>
            <p:cNvPr id="65" name="组合 64">
              <a:extLst>
                <a:ext uri="{FF2B5EF4-FFF2-40B4-BE49-F238E27FC236}">
                  <a16:creationId xmlns:a16="http://schemas.microsoft.com/office/drawing/2014/main" id="{DED49257-78A9-489E-BBC9-ECE857DC7D64}"/>
                </a:ext>
              </a:extLst>
            </p:cNvPr>
            <p:cNvGrpSpPr/>
            <p:nvPr/>
          </p:nvGrpSpPr>
          <p:grpSpPr>
            <a:xfrm>
              <a:off x="1232747" y="1920928"/>
              <a:ext cx="4748946" cy="215444"/>
              <a:chOff x="1217507" y="2042848"/>
              <a:chExt cx="4748946" cy="215444"/>
            </a:xfrm>
          </p:grpSpPr>
          <p:sp>
            <p:nvSpPr>
              <p:cNvPr id="66" name="Rectangle 98">
                <a:extLst>
                  <a:ext uri="{FF2B5EF4-FFF2-40B4-BE49-F238E27FC236}">
                    <a16:creationId xmlns:a16="http://schemas.microsoft.com/office/drawing/2014/main" id="{E1B3E707-B13A-46F0-BEBF-4B07E2177B53}"/>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67" name="Group 122">
                <a:extLst>
                  <a:ext uri="{FF2B5EF4-FFF2-40B4-BE49-F238E27FC236}">
                    <a16:creationId xmlns:a16="http://schemas.microsoft.com/office/drawing/2014/main" id="{72708B5D-D677-424B-BF91-77882626F8AF}"/>
                  </a:ext>
                </a:extLst>
              </p:cNvPr>
              <p:cNvGrpSpPr/>
              <p:nvPr/>
            </p:nvGrpSpPr>
            <p:grpSpPr>
              <a:xfrm>
                <a:off x="1217508" y="2042848"/>
                <a:ext cx="2564215" cy="215444"/>
                <a:chOff x="2431841" y="4664975"/>
                <a:chExt cx="3615518" cy="430887"/>
              </a:xfrm>
            </p:grpSpPr>
            <p:sp>
              <p:nvSpPr>
                <p:cNvPr id="68" name="Rectangle 126">
                  <a:extLst>
                    <a:ext uri="{FF2B5EF4-FFF2-40B4-BE49-F238E27FC236}">
                      <a16:creationId xmlns:a16="http://schemas.microsoft.com/office/drawing/2014/main" id="{7CC8BA07-5B9F-4E54-8D65-3E753B5EE551}"/>
                    </a:ext>
                  </a:extLst>
                </p:cNvPr>
                <p:cNvSpPr/>
                <p:nvPr/>
              </p:nvSpPr>
              <p:spPr>
                <a:xfrm>
                  <a:off x="2431841" y="4693965"/>
                  <a:ext cx="3615518" cy="375815"/>
                </a:xfrm>
                <a:prstGeom prst="rect">
                  <a:avLst/>
                </a:prstGeom>
                <a:solidFill>
                  <a:srgbClr val="00B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9" name="Rectangle 124">
                  <a:extLst>
                    <a:ext uri="{FF2B5EF4-FFF2-40B4-BE49-F238E27FC236}">
                      <a16:creationId xmlns:a16="http://schemas.microsoft.com/office/drawing/2014/main" id="{071EEE9A-1853-43A4-A02E-B592AA04FF69}"/>
                    </a:ext>
                  </a:extLst>
                </p:cNvPr>
                <p:cNvSpPr>
                  <a:spLocks/>
                </p:cNvSpPr>
                <p:nvPr/>
              </p:nvSpPr>
              <p:spPr bwMode="auto">
                <a:xfrm>
                  <a:off x="5482304" y="4664975"/>
                  <a:ext cx="5650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87ms</a:t>
                  </a:r>
                </a:p>
              </p:txBody>
            </p:sp>
          </p:grpSp>
        </p:grpSp>
      </p:grpSp>
      <p:grpSp>
        <p:nvGrpSpPr>
          <p:cNvPr id="70" name="组合 69"/>
          <p:cNvGrpSpPr/>
          <p:nvPr/>
        </p:nvGrpSpPr>
        <p:grpSpPr>
          <a:xfrm>
            <a:off x="6427794" y="4016036"/>
            <a:ext cx="4759578" cy="936964"/>
            <a:chOff x="1222115" y="1201214"/>
            <a:chExt cx="4759578" cy="936964"/>
          </a:xfrm>
        </p:grpSpPr>
        <p:sp>
          <p:nvSpPr>
            <p:cNvPr id="71" name="Rectangle 95">
              <a:extLst>
                <a:ext uri="{FF2B5EF4-FFF2-40B4-BE49-F238E27FC236}">
                  <a16:creationId xmlns:a16="http://schemas.microsoft.com/office/drawing/2014/main" id="{D685DAC5-45E7-43E3-BC95-4F2A9CEED95B}"/>
                </a:ext>
              </a:extLst>
            </p:cNvPr>
            <p:cNvSpPr>
              <a:spLocks/>
            </p:cNvSpPr>
            <p:nvPr/>
          </p:nvSpPr>
          <p:spPr bwMode="auto">
            <a:xfrm>
              <a:off x="1222115" y="1201214"/>
              <a:ext cx="12038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r>
                <a:rPr lang="en-US" altLang="zh-CN" sz="2000" b="1" dirty="0" err="1">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imshow</a:t>
              </a:r>
              <a:r>
                <a:rPr lang="en-US" altLang="zh-CN"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a:t>
              </a:r>
              <a:endParaRPr lang="zh-CN" altLang="en-US"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endParaRPr>
            </a:p>
          </p:txBody>
        </p:sp>
        <p:grpSp>
          <p:nvGrpSpPr>
            <p:cNvPr id="73" name="组合 72">
              <a:extLst>
                <a:ext uri="{FF2B5EF4-FFF2-40B4-BE49-F238E27FC236}">
                  <a16:creationId xmlns:a16="http://schemas.microsoft.com/office/drawing/2014/main" id="{DED49257-78A9-489E-BBC9-ECE857DC7D64}"/>
                </a:ext>
              </a:extLst>
            </p:cNvPr>
            <p:cNvGrpSpPr/>
            <p:nvPr/>
          </p:nvGrpSpPr>
          <p:grpSpPr>
            <a:xfrm>
              <a:off x="1232747" y="1922734"/>
              <a:ext cx="4748946" cy="215444"/>
              <a:chOff x="1217507" y="2044654"/>
              <a:chExt cx="4748946" cy="215444"/>
            </a:xfrm>
          </p:grpSpPr>
          <p:sp>
            <p:nvSpPr>
              <p:cNvPr id="74" name="Rectangle 98">
                <a:extLst>
                  <a:ext uri="{FF2B5EF4-FFF2-40B4-BE49-F238E27FC236}">
                    <a16:creationId xmlns:a16="http://schemas.microsoft.com/office/drawing/2014/main" id="{E1B3E707-B13A-46F0-BEBF-4B07E2177B53}"/>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75" name="Group 122">
                <a:extLst>
                  <a:ext uri="{FF2B5EF4-FFF2-40B4-BE49-F238E27FC236}">
                    <a16:creationId xmlns:a16="http://schemas.microsoft.com/office/drawing/2014/main" id="{72708B5D-D677-424B-BF91-77882626F8AF}"/>
                  </a:ext>
                </a:extLst>
              </p:cNvPr>
              <p:cNvGrpSpPr/>
              <p:nvPr/>
            </p:nvGrpSpPr>
            <p:grpSpPr>
              <a:xfrm>
                <a:off x="1217507" y="2044654"/>
                <a:ext cx="4393144" cy="215444"/>
                <a:chOff x="2431840" y="4668587"/>
                <a:chExt cx="6194292" cy="430887"/>
              </a:xfrm>
            </p:grpSpPr>
            <p:sp>
              <p:nvSpPr>
                <p:cNvPr id="76" name="Rectangle 126">
                  <a:extLst>
                    <a:ext uri="{FF2B5EF4-FFF2-40B4-BE49-F238E27FC236}">
                      <a16:creationId xmlns:a16="http://schemas.microsoft.com/office/drawing/2014/main" id="{7CC8BA07-5B9F-4E54-8D65-3E753B5EE551}"/>
                    </a:ext>
                  </a:extLst>
                </p:cNvPr>
                <p:cNvSpPr/>
                <p:nvPr/>
              </p:nvSpPr>
              <p:spPr>
                <a:xfrm>
                  <a:off x="2431840" y="4693965"/>
                  <a:ext cx="6194292" cy="394007"/>
                </a:xfrm>
                <a:prstGeom prst="rect">
                  <a:avLst/>
                </a:prstGeom>
                <a:solidFill>
                  <a:srgbClr val="00B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7" name="Rectangle 124">
                  <a:extLst>
                    <a:ext uri="{FF2B5EF4-FFF2-40B4-BE49-F238E27FC236}">
                      <a16:creationId xmlns:a16="http://schemas.microsoft.com/office/drawing/2014/main" id="{071EEE9A-1853-43A4-A02E-B592AA04FF69}"/>
                    </a:ext>
                  </a:extLst>
                </p:cNvPr>
                <p:cNvSpPr>
                  <a:spLocks/>
                </p:cNvSpPr>
                <p:nvPr/>
              </p:nvSpPr>
              <p:spPr bwMode="auto">
                <a:xfrm>
                  <a:off x="8056029" y="4668587"/>
                  <a:ext cx="4995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ea typeface="Montserrat Semi Bold" charset="0"/>
                      <a:cs typeface="Montserrat Semi Bold" charset="0"/>
                      <a:sym typeface="Bebas Neue" charset="0"/>
                    </a:rPr>
                    <a:t>95 %</a:t>
                  </a:r>
                  <a:endPar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endParaRPr>
                </a:p>
              </p:txBody>
            </p:sp>
          </p:grpSp>
        </p:grpSp>
      </p:grpSp>
      <p:sp>
        <p:nvSpPr>
          <p:cNvPr id="36" name="矩形 35">
            <a:extLst>
              <a:ext uri="{FF2B5EF4-FFF2-40B4-BE49-F238E27FC236}">
                <a16:creationId xmlns:a16="http://schemas.microsoft.com/office/drawing/2014/main" id="{D6493D8D-BE90-4A56-8FCF-07E5775BB00B}"/>
              </a:ext>
            </a:extLst>
          </p:cNvPr>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5.4 Problem Solution (ITS)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38" name="Rectangle 126">
            <a:extLst>
              <a:ext uri="{FF2B5EF4-FFF2-40B4-BE49-F238E27FC236}">
                <a16:creationId xmlns:a16="http://schemas.microsoft.com/office/drawing/2014/main" id="{7B0CB500-2277-4407-9519-91F7231E74BC}"/>
              </a:ext>
            </a:extLst>
          </p:cNvPr>
          <p:cNvSpPr/>
          <p:nvPr/>
        </p:nvSpPr>
        <p:spPr>
          <a:xfrm>
            <a:off x="1044487" y="3223299"/>
            <a:ext cx="45719" cy="197002"/>
          </a:xfrm>
          <a:prstGeom prst="rect">
            <a:avLst/>
          </a:prstGeom>
          <a:solidFill>
            <a:srgbClr val="FF4D6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Rectangle 124">
            <a:extLst>
              <a:ext uri="{FF2B5EF4-FFF2-40B4-BE49-F238E27FC236}">
                <a16:creationId xmlns:a16="http://schemas.microsoft.com/office/drawing/2014/main" id="{8B8F6D83-792C-4CD3-8B94-E52C82C26232}"/>
              </a:ext>
            </a:extLst>
          </p:cNvPr>
          <p:cNvSpPr>
            <a:spLocks/>
          </p:cNvSpPr>
          <p:nvPr/>
        </p:nvSpPr>
        <p:spPr bwMode="auto">
          <a:xfrm>
            <a:off x="1158301" y="3611919"/>
            <a:ext cx="3991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ea typeface="Montserrat Semi Bold" charset="0"/>
                <a:cs typeface="Montserrat Semi Bold" charset="0"/>
                <a:sym typeface="Bebas Neue" charset="0"/>
              </a:rPr>
              <a:t>&lt;1ms</a:t>
            </a:r>
            <a:endParaRPr kumimoji="0" lang="en-US" sz="1400" b="1" i="0" u="none" strike="noStrike" kern="0" cap="none" spc="0" normalizeH="0" baseline="0" noProof="0" dirty="0">
              <a:ln>
                <a:noFill/>
              </a:ln>
              <a:effectLst/>
              <a:uLnTx/>
              <a:uFillTx/>
              <a:ea typeface="Montserrat Semi Bold" charset="0"/>
              <a:cs typeface="Montserrat Semi Bold" charset="0"/>
              <a:sym typeface="Bebas Neue" charset="0"/>
            </a:endParaRPr>
          </a:p>
        </p:txBody>
      </p:sp>
      <p:sp>
        <p:nvSpPr>
          <p:cNvPr id="6" name="任意多边形: 形状 5">
            <a:extLst>
              <a:ext uri="{FF2B5EF4-FFF2-40B4-BE49-F238E27FC236}">
                <a16:creationId xmlns:a16="http://schemas.microsoft.com/office/drawing/2014/main" id="{D7529AFA-FB74-45FF-9379-D1CD54C32737}"/>
              </a:ext>
            </a:extLst>
          </p:cNvPr>
          <p:cNvSpPr/>
          <p:nvPr/>
        </p:nvSpPr>
        <p:spPr>
          <a:xfrm>
            <a:off x="1074656" y="3374796"/>
            <a:ext cx="84841" cy="282804"/>
          </a:xfrm>
          <a:custGeom>
            <a:avLst/>
            <a:gdLst>
              <a:gd name="connsiteX0" fmla="*/ 84841 w 84841"/>
              <a:gd name="connsiteY0" fmla="*/ 282804 h 282804"/>
              <a:gd name="connsiteX1" fmla="*/ 0 w 84841"/>
              <a:gd name="connsiteY1" fmla="*/ 197963 h 282804"/>
              <a:gd name="connsiteX2" fmla="*/ 0 w 84841"/>
              <a:gd name="connsiteY2" fmla="*/ 0 h 282804"/>
              <a:gd name="connsiteX3" fmla="*/ 9426 w 84841"/>
              <a:gd name="connsiteY3" fmla="*/ 0 h 282804"/>
            </a:gdLst>
            <a:ahLst/>
            <a:cxnLst>
              <a:cxn ang="0">
                <a:pos x="connsiteX0" y="connsiteY0"/>
              </a:cxn>
              <a:cxn ang="0">
                <a:pos x="connsiteX1" y="connsiteY1"/>
              </a:cxn>
              <a:cxn ang="0">
                <a:pos x="connsiteX2" y="connsiteY2"/>
              </a:cxn>
              <a:cxn ang="0">
                <a:pos x="connsiteX3" y="connsiteY3"/>
              </a:cxn>
            </a:cxnLst>
            <a:rect l="l" t="t" r="r" b="b"/>
            <a:pathLst>
              <a:path w="84841" h="282804">
                <a:moveTo>
                  <a:pt x="84841" y="282804"/>
                </a:moveTo>
                <a:lnTo>
                  <a:pt x="0" y="197963"/>
                </a:lnTo>
                <a:lnTo>
                  <a:pt x="0" y="0"/>
                </a:lnTo>
                <a:lnTo>
                  <a:pt x="9426"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162CE05E-BE3A-4FF5-B523-6767383420BD}"/>
              </a:ext>
            </a:extLst>
          </p:cNvPr>
          <p:cNvGrpSpPr/>
          <p:nvPr/>
        </p:nvGrpSpPr>
        <p:grpSpPr>
          <a:xfrm>
            <a:off x="6438425" y="4738305"/>
            <a:ext cx="4748948" cy="220194"/>
            <a:chOff x="1217505" y="2045403"/>
            <a:chExt cx="4748948" cy="220194"/>
          </a:xfrm>
        </p:grpSpPr>
        <p:sp>
          <p:nvSpPr>
            <p:cNvPr id="48" name="Rectangle 98">
              <a:extLst>
                <a:ext uri="{FF2B5EF4-FFF2-40B4-BE49-F238E27FC236}">
                  <a16:creationId xmlns:a16="http://schemas.microsoft.com/office/drawing/2014/main" id="{A348C7BD-20DC-46B1-A27B-58088AFA4937}"/>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49" name="Group 122">
              <a:extLst>
                <a:ext uri="{FF2B5EF4-FFF2-40B4-BE49-F238E27FC236}">
                  <a16:creationId xmlns:a16="http://schemas.microsoft.com/office/drawing/2014/main" id="{3110C406-12BD-4DC6-8F30-187FB88832B9}"/>
                </a:ext>
              </a:extLst>
            </p:cNvPr>
            <p:cNvGrpSpPr/>
            <p:nvPr/>
          </p:nvGrpSpPr>
          <p:grpSpPr>
            <a:xfrm>
              <a:off x="1217505" y="2045403"/>
              <a:ext cx="773080" cy="220194"/>
              <a:chOff x="2431839" y="4670085"/>
              <a:chExt cx="1090036" cy="440387"/>
            </a:xfrm>
          </p:grpSpPr>
          <p:sp>
            <p:nvSpPr>
              <p:cNvPr id="50" name="Rectangle 126">
                <a:extLst>
                  <a:ext uri="{FF2B5EF4-FFF2-40B4-BE49-F238E27FC236}">
                    <a16:creationId xmlns:a16="http://schemas.microsoft.com/office/drawing/2014/main" id="{0E3C031F-FF0C-475E-98D5-3CFF63786D88}"/>
                  </a:ext>
                </a:extLst>
              </p:cNvPr>
              <p:cNvSpPr/>
              <p:nvPr/>
            </p:nvSpPr>
            <p:spPr>
              <a:xfrm>
                <a:off x="2431839" y="4693963"/>
                <a:ext cx="1090036" cy="416509"/>
              </a:xfrm>
              <a:prstGeom prst="rect">
                <a:avLst/>
              </a:prstGeom>
              <a:solidFill>
                <a:srgbClr val="FF4D6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8" name="Rectangle 124">
                <a:extLst>
                  <a:ext uri="{FF2B5EF4-FFF2-40B4-BE49-F238E27FC236}">
                    <a16:creationId xmlns:a16="http://schemas.microsoft.com/office/drawing/2014/main" id="{A0E72A93-A6BF-4AF4-8C79-DAC0B2B28E3F}"/>
                  </a:ext>
                </a:extLst>
              </p:cNvPr>
              <p:cNvSpPr>
                <a:spLocks/>
              </p:cNvSpPr>
              <p:nvPr/>
            </p:nvSpPr>
            <p:spPr bwMode="auto">
              <a:xfrm>
                <a:off x="2784596" y="4670085"/>
                <a:ext cx="6963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10ms</a:t>
                </a:r>
              </a:p>
            </p:txBody>
          </p:sp>
        </p:grpSp>
      </p:grpSp>
      <p:sp>
        <p:nvSpPr>
          <p:cNvPr id="79" name="Rectangle 126">
            <a:extLst>
              <a:ext uri="{FF2B5EF4-FFF2-40B4-BE49-F238E27FC236}">
                <a16:creationId xmlns:a16="http://schemas.microsoft.com/office/drawing/2014/main" id="{BC528D80-BB6F-45A9-B726-9B1DF5B90E4A}"/>
              </a:ext>
            </a:extLst>
          </p:cNvPr>
          <p:cNvSpPr/>
          <p:nvPr/>
        </p:nvSpPr>
        <p:spPr>
          <a:xfrm>
            <a:off x="6413000" y="3220002"/>
            <a:ext cx="557909" cy="199948"/>
          </a:xfrm>
          <a:prstGeom prst="rect">
            <a:avLst/>
          </a:prstGeom>
          <a:solidFill>
            <a:srgbClr val="FF4D6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0" name="Rectangle 124">
            <a:extLst>
              <a:ext uri="{FF2B5EF4-FFF2-40B4-BE49-F238E27FC236}">
                <a16:creationId xmlns:a16="http://schemas.microsoft.com/office/drawing/2014/main" id="{BDC1CDE1-F60F-495A-B558-E92028AD9926}"/>
              </a:ext>
            </a:extLst>
          </p:cNvPr>
          <p:cNvSpPr>
            <a:spLocks/>
          </p:cNvSpPr>
          <p:nvPr/>
        </p:nvSpPr>
        <p:spPr bwMode="auto">
          <a:xfrm>
            <a:off x="6364310" y="3196555"/>
            <a:ext cx="5712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solidFill>
                  <a:srgbClr val="FFFFFF"/>
                </a:solidFill>
                <a:ea typeface="Montserrat Semi Bold" charset="0"/>
                <a:cs typeface="Montserrat Semi Bold" charset="0"/>
                <a:sym typeface="Bebas Neue" charset="0"/>
              </a:rPr>
              <a:t>8</a:t>
            </a:r>
            <a:r>
              <a:rPr kumimoji="0" lang="en-US" sz="1400" b="1" i="0" u="none" strike="noStrike" kern="0" cap="none" spc="0" normalizeH="0" baseline="0" noProof="0" dirty="0" err="1">
                <a:ln>
                  <a:noFill/>
                </a:ln>
                <a:solidFill>
                  <a:srgbClr val="FFFFFF"/>
                </a:solidFill>
                <a:effectLst/>
                <a:uLnTx/>
                <a:uFillTx/>
                <a:ea typeface="Montserrat Semi Bold" charset="0"/>
                <a:cs typeface="Montserrat Semi Bold" charset="0"/>
                <a:sym typeface="Bebas Neue" charset="0"/>
              </a:rPr>
              <a:t>ms</a:t>
            </a:r>
            <a:endPar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endParaRPr>
          </a:p>
        </p:txBody>
      </p:sp>
      <p:sp>
        <p:nvSpPr>
          <p:cNvPr id="81" name="Rectangle 126">
            <a:extLst>
              <a:ext uri="{FF2B5EF4-FFF2-40B4-BE49-F238E27FC236}">
                <a16:creationId xmlns:a16="http://schemas.microsoft.com/office/drawing/2014/main" id="{5DECAA64-6984-4731-A9A0-19E0917A8A7E}"/>
              </a:ext>
            </a:extLst>
          </p:cNvPr>
          <p:cNvSpPr/>
          <p:nvPr/>
        </p:nvSpPr>
        <p:spPr>
          <a:xfrm>
            <a:off x="1056360" y="4747299"/>
            <a:ext cx="1941364" cy="200282"/>
          </a:xfrm>
          <a:prstGeom prst="rect">
            <a:avLst/>
          </a:prstGeom>
          <a:solidFill>
            <a:srgbClr val="FF4D6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2" name="Rectangle 124">
            <a:extLst>
              <a:ext uri="{FF2B5EF4-FFF2-40B4-BE49-F238E27FC236}">
                <a16:creationId xmlns:a16="http://schemas.microsoft.com/office/drawing/2014/main" id="{CCB9A003-CFCC-46FE-B37D-FD8F5228626B}"/>
              </a:ext>
            </a:extLst>
          </p:cNvPr>
          <p:cNvSpPr>
            <a:spLocks/>
          </p:cNvSpPr>
          <p:nvPr/>
        </p:nvSpPr>
        <p:spPr bwMode="auto">
          <a:xfrm>
            <a:off x="2361732" y="4732057"/>
            <a:ext cx="5712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73ms</a:t>
            </a:r>
          </a:p>
        </p:txBody>
      </p:sp>
      <p:pic>
        <p:nvPicPr>
          <p:cNvPr id="24" name="图片 23">
            <a:extLst>
              <a:ext uri="{FF2B5EF4-FFF2-40B4-BE49-F238E27FC236}">
                <a16:creationId xmlns:a16="http://schemas.microsoft.com/office/drawing/2014/main" id="{74BF4555-5046-427F-87B2-1B38A3BE4902}"/>
              </a:ext>
            </a:extLst>
          </p:cNvPr>
          <p:cNvPicPr>
            <a:picLocks noChangeAspect="1"/>
          </p:cNvPicPr>
          <p:nvPr/>
        </p:nvPicPr>
        <p:blipFill>
          <a:blip r:embed="rId3"/>
          <a:stretch>
            <a:fillRect/>
          </a:stretch>
        </p:blipFill>
        <p:spPr>
          <a:xfrm>
            <a:off x="4479986" y="5631319"/>
            <a:ext cx="2731519" cy="307777"/>
          </a:xfrm>
          <a:prstGeom prst="rect">
            <a:avLst/>
          </a:prstGeom>
        </p:spPr>
      </p:pic>
      <p:grpSp>
        <p:nvGrpSpPr>
          <p:cNvPr id="29" name="组合 28">
            <a:extLst>
              <a:ext uri="{FF2B5EF4-FFF2-40B4-BE49-F238E27FC236}">
                <a16:creationId xmlns:a16="http://schemas.microsoft.com/office/drawing/2014/main" id="{044B6758-593C-4F71-9979-7BCCA1A343ED}"/>
              </a:ext>
            </a:extLst>
          </p:cNvPr>
          <p:cNvGrpSpPr/>
          <p:nvPr/>
        </p:nvGrpSpPr>
        <p:grpSpPr>
          <a:xfrm>
            <a:off x="3788187" y="942224"/>
            <a:ext cx="4748946" cy="953726"/>
            <a:chOff x="3434909" y="1224055"/>
            <a:chExt cx="4748946" cy="953726"/>
          </a:xfrm>
        </p:grpSpPr>
        <p:grpSp>
          <p:nvGrpSpPr>
            <p:cNvPr id="25" name="组合 24">
              <a:extLst>
                <a:ext uri="{FF2B5EF4-FFF2-40B4-BE49-F238E27FC236}">
                  <a16:creationId xmlns:a16="http://schemas.microsoft.com/office/drawing/2014/main" id="{36E31618-F488-44EF-901F-97075B268FFE}"/>
                </a:ext>
              </a:extLst>
            </p:cNvPr>
            <p:cNvGrpSpPr/>
            <p:nvPr/>
          </p:nvGrpSpPr>
          <p:grpSpPr>
            <a:xfrm>
              <a:off x="3434909" y="1224055"/>
              <a:ext cx="4748946" cy="953726"/>
              <a:chOff x="3434909" y="1224055"/>
              <a:chExt cx="4748946" cy="953726"/>
            </a:xfrm>
          </p:grpSpPr>
          <p:grpSp>
            <p:nvGrpSpPr>
              <p:cNvPr id="83" name="组合 82">
                <a:extLst>
                  <a:ext uri="{FF2B5EF4-FFF2-40B4-BE49-F238E27FC236}">
                    <a16:creationId xmlns:a16="http://schemas.microsoft.com/office/drawing/2014/main" id="{5FCCE683-DCC9-4D2C-A139-79F54800DA51}"/>
                  </a:ext>
                </a:extLst>
              </p:cNvPr>
              <p:cNvGrpSpPr/>
              <p:nvPr/>
            </p:nvGrpSpPr>
            <p:grpSpPr>
              <a:xfrm>
                <a:off x="3434909" y="1224055"/>
                <a:ext cx="4748946" cy="953726"/>
                <a:chOff x="1232747" y="1188420"/>
                <a:chExt cx="4748946" cy="953726"/>
              </a:xfrm>
            </p:grpSpPr>
            <p:sp>
              <p:nvSpPr>
                <p:cNvPr id="84" name="Rectangle 95">
                  <a:extLst>
                    <a:ext uri="{FF2B5EF4-FFF2-40B4-BE49-F238E27FC236}">
                      <a16:creationId xmlns:a16="http://schemas.microsoft.com/office/drawing/2014/main" id="{F8CADD80-B440-42FF-BF2E-AC5343F60E57}"/>
                    </a:ext>
                  </a:extLst>
                </p:cNvPr>
                <p:cNvSpPr>
                  <a:spLocks/>
                </p:cNvSpPr>
                <p:nvPr/>
              </p:nvSpPr>
              <p:spPr bwMode="auto">
                <a:xfrm>
                  <a:off x="3225513" y="1188420"/>
                  <a:ext cx="6319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6000"/>
                  <a:r>
                    <a:rPr lang="en-US" altLang="zh-CN"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rPr>
                    <a:t>Total</a:t>
                  </a:r>
                  <a:endParaRPr lang="zh-CN" altLang="en-US" sz="2000" b="1" dirty="0">
                    <a:solidFill>
                      <a:srgbClr val="000000"/>
                    </a:solidFill>
                    <a:latin typeface="微软雅黑" panose="020B0503020204020204" pitchFamily="34" charset="-122"/>
                    <a:ea typeface="微软雅黑" panose="020B0503020204020204" pitchFamily="34" charset="-122"/>
                    <a:cs typeface="Montserrat Semi Bold" charset="0"/>
                    <a:sym typeface="Bebas Neue" charset="0"/>
                  </a:endParaRPr>
                </a:p>
              </p:txBody>
            </p:sp>
            <p:grpSp>
              <p:nvGrpSpPr>
                <p:cNvPr id="85" name="组合 84">
                  <a:extLst>
                    <a:ext uri="{FF2B5EF4-FFF2-40B4-BE49-F238E27FC236}">
                      <a16:creationId xmlns:a16="http://schemas.microsoft.com/office/drawing/2014/main" id="{796AFE23-01ED-4A85-B7EC-1E35EA860601}"/>
                    </a:ext>
                  </a:extLst>
                </p:cNvPr>
                <p:cNvGrpSpPr/>
                <p:nvPr/>
              </p:nvGrpSpPr>
              <p:grpSpPr>
                <a:xfrm>
                  <a:off x="1232747" y="1926702"/>
                  <a:ext cx="4748946" cy="215444"/>
                  <a:chOff x="1217507" y="2048622"/>
                  <a:chExt cx="4748946" cy="215444"/>
                </a:xfrm>
              </p:grpSpPr>
              <p:sp>
                <p:nvSpPr>
                  <p:cNvPr id="86" name="Rectangle 98">
                    <a:extLst>
                      <a:ext uri="{FF2B5EF4-FFF2-40B4-BE49-F238E27FC236}">
                        <a16:creationId xmlns:a16="http://schemas.microsoft.com/office/drawing/2014/main" id="{4798D660-1E14-4DF8-9154-CA6DCE9EFDFB}"/>
                      </a:ext>
                    </a:extLst>
                  </p:cNvPr>
                  <p:cNvSpPr/>
                  <p:nvPr/>
                </p:nvSpPr>
                <p:spPr>
                  <a:xfrm>
                    <a:off x="1217507" y="2054397"/>
                    <a:ext cx="4748946" cy="199948"/>
                  </a:xfrm>
                  <a:prstGeom prst="rect">
                    <a:avLst/>
                  </a:prstGeom>
                  <a:solidFill>
                    <a:srgbClr val="3B424B"/>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等线" panose="020F0502020204030204"/>
                      <a:ea typeface="+mn-ea"/>
                      <a:cs typeface="+mn-cs"/>
                    </a:endParaRPr>
                  </a:p>
                </p:txBody>
              </p:sp>
              <p:grpSp>
                <p:nvGrpSpPr>
                  <p:cNvPr id="87" name="Group 122">
                    <a:extLst>
                      <a:ext uri="{FF2B5EF4-FFF2-40B4-BE49-F238E27FC236}">
                        <a16:creationId xmlns:a16="http://schemas.microsoft.com/office/drawing/2014/main" id="{1D93194F-659A-4567-9056-BD536436F2F6}"/>
                      </a:ext>
                    </a:extLst>
                  </p:cNvPr>
                  <p:cNvGrpSpPr/>
                  <p:nvPr/>
                </p:nvGrpSpPr>
                <p:grpSpPr>
                  <a:xfrm>
                    <a:off x="1245789" y="2048622"/>
                    <a:ext cx="4720664" cy="215444"/>
                    <a:chOff x="2471717" y="4676523"/>
                    <a:chExt cx="6656090" cy="430887"/>
                  </a:xfrm>
                </p:grpSpPr>
                <p:sp>
                  <p:nvSpPr>
                    <p:cNvPr id="88" name="Rectangle 126">
                      <a:extLst>
                        <a:ext uri="{FF2B5EF4-FFF2-40B4-BE49-F238E27FC236}">
                          <a16:creationId xmlns:a16="http://schemas.microsoft.com/office/drawing/2014/main" id="{18DDB538-EA41-49BC-A5EA-AF1F83275C6F}"/>
                        </a:ext>
                      </a:extLst>
                    </p:cNvPr>
                    <p:cNvSpPr/>
                    <p:nvPr/>
                  </p:nvSpPr>
                  <p:spPr>
                    <a:xfrm>
                      <a:off x="2471717" y="4693313"/>
                      <a:ext cx="6656090" cy="388791"/>
                    </a:xfrm>
                    <a:prstGeom prst="rect">
                      <a:avLst/>
                    </a:prstGeom>
                    <a:solidFill>
                      <a:srgbClr val="00B05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9" name="Rectangle 124">
                      <a:extLst>
                        <a:ext uri="{FF2B5EF4-FFF2-40B4-BE49-F238E27FC236}">
                          <a16:creationId xmlns:a16="http://schemas.microsoft.com/office/drawing/2014/main" id="{BE1F982D-43DA-480C-903C-79866A82A176}"/>
                        </a:ext>
                      </a:extLst>
                    </p:cNvPr>
                    <p:cNvSpPr>
                      <a:spLocks/>
                    </p:cNvSpPr>
                    <p:nvPr/>
                  </p:nvSpPr>
                  <p:spPr bwMode="auto">
                    <a:xfrm>
                      <a:off x="5482304" y="4676523"/>
                      <a:ext cx="36455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rPr>
                        <a:t>277ms</a:t>
                      </a:r>
                    </a:p>
                  </p:txBody>
                </p:sp>
              </p:grpSp>
            </p:grpSp>
          </p:grpSp>
          <p:sp>
            <p:nvSpPr>
              <p:cNvPr id="90" name="Rectangle 126">
                <a:extLst>
                  <a:ext uri="{FF2B5EF4-FFF2-40B4-BE49-F238E27FC236}">
                    <a16:creationId xmlns:a16="http://schemas.microsoft.com/office/drawing/2014/main" id="{CDF00C8A-F12B-4146-87C0-D5E6AE570231}"/>
                  </a:ext>
                </a:extLst>
              </p:cNvPr>
              <p:cNvSpPr/>
              <p:nvPr/>
            </p:nvSpPr>
            <p:spPr>
              <a:xfrm>
                <a:off x="3436149" y="1968112"/>
                <a:ext cx="1876607" cy="194396"/>
              </a:xfrm>
              <a:prstGeom prst="rect">
                <a:avLst/>
              </a:prstGeom>
              <a:solidFill>
                <a:srgbClr val="FF4D6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91" name="Rectangle 124">
              <a:extLst>
                <a:ext uri="{FF2B5EF4-FFF2-40B4-BE49-F238E27FC236}">
                  <a16:creationId xmlns:a16="http://schemas.microsoft.com/office/drawing/2014/main" id="{8999108E-0732-4632-9FE7-573E517116B7}"/>
                </a:ext>
              </a:extLst>
            </p:cNvPr>
            <p:cNvSpPr>
              <a:spLocks/>
            </p:cNvSpPr>
            <p:nvPr/>
          </p:nvSpPr>
          <p:spPr bwMode="auto">
            <a:xfrm>
              <a:off x="4741521" y="1952870"/>
              <a:ext cx="5712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marL="0" marR="0" lvl="0" indent="0" algn="r" defTabSz="2286000" eaLnBrk="1" fontAlgn="auto" latinLnBrk="0" hangingPunct="1">
                <a:lnSpc>
                  <a:spcPct val="100000"/>
                </a:lnSpc>
                <a:spcBef>
                  <a:spcPts val="0"/>
                </a:spcBef>
                <a:spcAft>
                  <a:spcPts val="0"/>
                </a:spcAft>
                <a:buClrTx/>
                <a:buSzTx/>
                <a:buFontTx/>
                <a:buNone/>
                <a:tabLst/>
                <a:defRPr/>
              </a:pPr>
              <a:r>
                <a:rPr lang="en-US" sz="1400" b="1" kern="0" dirty="0">
                  <a:solidFill>
                    <a:srgbClr val="FFFFFF"/>
                  </a:solidFill>
                  <a:ea typeface="Montserrat Semi Bold" charset="0"/>
                  <a:cs typeface="Montserrat Semi Bold" charset="0"/>
                  <a:sym typeface="Bebas Neue" charset="0"/>
                </a:rPr>
                <a:t>91</a:t>
              </a:r>
              <a:r>
                <a:rPr kumimoji="0" lang="en-US" sz="1400" b="1" i="0" u="none" strike="noStrike" kern="0" cap="none" spc="0" normalizeH="0" baseline="0" noProof="0" dirty="0" err="1">
                  <a:ln>
                    <a:noFill/>
                  </a:ln>
                  <a:solidFill>
                    <a:srgbClr val="FFFFFF"/>
                  </a:solidFill>
                  <a:effectLst/>
                  <a:uLnTx/>
                  <a:uFillTx/>
                  <a:ea typeface="Montserrat Semi Bold" charset="0"/>
                  <a:cs typeface="Montserrat Semi Bold" charset="0"/>
                  <a:sym typeface="Bebas Neue" charset="0"/>
                </a:rPr>
                <a:t>ms</a:t>
              </a:r>
              <a:endParaRPr kumimoji="0" lang="en-US" sz="1400" b="1" i="0" u="none" strike="noStrike" kern="0" cap="none" spc="0" normalizeH="0" baseline="0" noProof="0" dirty="0">
                <a:ln>
                  <a:noFill/>
                </a:ln>
                <a:solidFill>
                  <a:srgbClr val="FFFFFF"/>
                </a:solidFill>
                <a:effectLst/>
                <a:uLnTx/>
                <a:uFillTx/>
                <a:ea typeface="Montserrat Semi Bold" charset="0"/>
                <a:cs typeface="Montserrat Semi Bold" charset="0"/>
                <a:sym typeface="Bebas Neue" charset="0"/>
              </a:endParaRPr>
            </a:p>
          </p:txBody>
        </p:sp>
      </p:grpSp>
    </p:spTree>
    <p:extLst>
      <p:ext uri="{BB962C8B-B14F-4D97-AF65-F5344CB8AC3E}">
        <p14:creationId xmlns:p14="http://schemas.microsoft.com/office/powerpoint/2010/main" val="382895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 calcmode="lin" valueType="num">
                                      <p:cBhvr>
                                        <p:cTn id="9" dur="1000" fill="hold"/>
                                        <p:tgtEl>
                                          <p:spTgt spid="29"/>
                                        </p:tgtEl>
                                        <p:attrNameLst>
                                          <p:attrName>style.rotation</p:attrName>
                                        </p:attrNameLst>
                                      </p:cBhvr>
                                      <p:tavLst>
                                        <p:tav tm="0">
                                          <p:val>
                                            <p:fltVal val="90"/>
                                          </p:val>
                                        </p:tav>
                                        <p:tav tm="100000">
                                          <p:val>
                                            <p:fltVal val="0"/>
                                          </p:val>
                                        </p:tav>
                                      </p:tavLst>
                                    </p:anim>
                                    <p:animEffect transition="in" filter="fade">
                                      <p:cBhvr>
                                        <p:cTn id="1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a:spLocks/>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4946041" y="2907661"/>
            <a:ext cx="7673795" cy="1015663"/>
          </a:xfrm>
          <a:prstGeom prst="rect">
            <a:avLst/>
          </a:prstGeom>
        </p:spPr>
        <p:txBody>
          <a:bodyPr wrap="square">
            <a:spAutoFit/>
          </a:bodyPr>
          <a:lstStyle/>
          <a:p>
            <a:r>
              <a:rPr lang="en-US" altLang="zh-CN" sz="6000" b="1" dirty="0">
                <a:solidFill>
                  <a:srgbClr val="3B424B"/>
                </a:solidFill>
                <a:latin typeface="微软雅黑" panose="020B0503020204020204" pitchFamily="34" charset="-122"/>
                <a:ea typeface="微软雅黑" panose="020B0503020204020204" pitchFamily="34" charset="-122"/>
              </a:rPr>
              <a:t>Product display</a:t>
            </a:r>
            <a:endParaRPr lang="zh-CN" altLang="en-US" sz="6000" b="1" dirty="0">
              <a:solidFill>
                <a:srgbClr val="3B424B"/>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243217" y="2670347"/>
              <a:ext cx="851515" cy="1569660"/>
            </a:xfrm>
            <a:prstGeom prst="rect">
              <a:avLst/>
            </a:prstGeom>
            <a:noFill/>
          </p:spPr>
          <p:txBody>
            <a:bodyPr wrap="none" rtlCol="0">
              <a:spAutoFit/>
            </a:bodyPr>
            <a:lstStyle/>
            <a:p>
              <a:r>
                <a:rPr lang="en-US" altLang="zh-CN" sz="9600" dirty="0">
                  <a:solidFill>
                    <a:schemeClr val="bg1"/>
                  </a:solidFill>
                  <a:latin typeface="Impact" panose="020B0806030902050204" pitchFamily="34" charset="0"/>
                </a:rPr>
                <a:t>6</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269041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rot="13166244">
            <a:off x="7171836" y="-987044"/>
            <a:ext cx="6880014" cy="3632200"/>
          </a:xfrm>
          <a:prstGeom prst="rect">
            <a:avLst/>
          </a:prstGeom>
        </p:spPr>
      </p:pic>
      <p:pic>
        <p:nvPicPr>
          <p:cNvPr id="12" name="图片 11"/>
          <p:cNvPicPr>
            <a:picLocks noChangeAspect="1"/>
          </p:cNvPicPr>
          <p:nvPr/>
        </p:nvPicPr>
        <p:blipFill>
          <a:blip r:embed="rId4"/>
          <a:stretch>
            <a:fillRect/>
          </a:stretch>
        </p:blipFill>
        <p:spPr>
          <a:xfrm rot="12355405">
            <a:off x="-3148613" y="4041452"/>
            <a:ext cx="8098614" cy="3327400"/>
          </a:xfrm>
          <a:prstGeom prst="rect">
            <a:avLst/>
          </a:prstGeom>
        </p:spPr>
      </p:pic>
      <p:sp>
        <p:nvSpPr>
          <p:cNvPr id="2" name="矩形 1"/>
          <p:cNvSpPr/>
          <p:nvPr/>
        </p:nvSpPr>
        <p:spPr>
          <a:xfrm>
            <a:off x="3016672" y="2732940"/>
            <a:ext cx="6194684" cy="1446550"/>
          </a:xfrm>
          <a:prstGeom prst="rect">
            <a:avLst/>
          </a:prstGeom>
        </p:spPr>
        <p:txBody>
          <a:bodyPr wrap="square">
            <a:spAutoFit/>
          </a:bodyPr>
          <a:lstStyle/>
          <a:p>
            <a:pPr algn="ctr"/>
            <a:r>
              <a:rPr lang="en-US" altLang="zh-CN" sz="4400" dirty="0">
                <a:solidFill>
                  <a:schemeClr val="bg1"/>
                </a:solidFill>
                <a:latin typeface="微软雅黑" panose="020B0503020204020204" pitchFamily="34" charset="-122"/>
                <a:ea typeface="微软雅黑" panose="020B0503020204020204" pitchFamily="34" charset="-122"/>
              </a:rPr>
              <a:t>Thank you</a:t>
            </a:r>
          </a:p>
          <a:p>
            <a:pPr algn="ctr"/>
            <a:r>
              <a:rPr lang="en-US" altLang="zh-CN" sz="4400" dirty="0">
                <a:solidFill>
                  <a:schemeClr val="bg1"/>
                </a:solidFill>
                <a:latin typeface="微软雅黑" panose="020B0503020204020204" pitchFamily="34" charset="-122"/>
                <a:ea typeface="微软雅黑" panose="020B0503020204020204" pitchFamily="34" charset="-122"/>
              </a:rPr>
              <a:t>Q&amp;A</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2572529" y="2296887"/>
            <a:ext cx="7082971" cy="23186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732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4" name="矩形 13"/>
          <p:cNvSpPr/>
          <p:nvPr/>
        </p:nvSpPr>
        <p:spPr>
          <a:xfrm>
            <a:off x="4861689" y="2952690"/>
            <a:ext cx="6985755" cy="1015663"/>
          </a:xfrm>
          <a:prstGeom prst="rect">
            <a:avLst/>
          </a:prstGeom>
        </p:spPr>
        <p:txBody>
          <a:bodyPr wrap="square">
            <a:spAutoFit/>
          </a:bodyPr>
          <a:lstStyle/>
          <a:p>
            <a:pPr algn="ctr"/>
            <a:r>
              <a:rPr lang="en-US" altLang="zh-CN" sz="6000" b="1" dirty="0">
                <a:solidFill>
                  <a:srgbClr val="3B424B"/>
                </a:solidFill>
                <a:latin typeface="微软雅黑" panose="020B0503020204020204" pitchFamily="34" charset="-122"/>
                <a:ea typeface="微软雅黑" panose="020B0503020204020204" pitchFamily="34" charset="-122"/>
              </a:rPr>
              <a:t>Demand Analysis</a:t>
            </a: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06717" y="2670347"/>
              <a:ext cx="654346" cy="1569660"/>
            </a:xfrm>
            <a:prstGeom prst="rect">
              <a:avLst/>
            </a:prstGeom>
            <a:noFill/>
          </p:spPr>
          <p:txBody>
            <a:bodyPr wrap="none" rtlCol="0">
              <a:spAutoFit/>
            </a:bodyPr>
            <a:lstStyle/>
            <a:p>
              <a:r>
                <a:rPr lang="en-US" altLang="zh-CN" sz="9600">
                  <a:solidFill>
                    <a:schemeClr val="bg1"/>
                  </a:solidFill>
                  <a:latin typeface="Impact" panose="020B0806030902050204" pitchFamily="34" charset="0"/>
                </a:rPr>
                <a:t>1</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71563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57823" y="41440"/>
            <a:ext cx="4276354" cy="583565"/>
          </a:xfrm>
          <a:prstGeom prst="rect">
            <a:avLst/>
          </a:prstGeom>
        </p:spPr>
        <p:txBody>
          <a:bodyPr wrap="square">
            <a:spAutoFit/>
          </a:bodyPr>
          <a:lstStyle/>
          <a:p>
            <a:pPr algn="dist"/>
            <a:r>
              <a:rPr lang="en-US" altLang="zh-CN" sz="3200">
                <a:solidFill>
                  <a:schemeClr val="bg1"/>
                </a:solidFill>
                <a:latin typeface="微软雅黑" panose="020B0503020204020204" pitchFamily="34" charset="-122"/>
                <a:ea typeface="微软雅黑" panose="020B0503020204020204" pitchFamily="34" charset="-122"/>
              </a:rPr>
              <a:t>Demand Analysis</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802380" y="2281555"/>
            <a:ext cx="4587875" cy="2825115"/>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dirty="0">
              <a:latin typeface="+mj-ea"/>
              <a:ea typeface="+mj-ea"/>
            </a:endParaRPr>
          </a:p>
        </p:txBody>
      </p:sp>
      <p:sp>
        <p:nvSpPr>
          <p:cNvPr id="15" name="矩形 47"/>
          <p:cNvSpPr>
            <a:spLocks noChangeArrowheads="1"/>
          </p:cNvSpPr>
          <p:nvPr/>
        </p:nvSpPr>
        <p:spPr bwMode="auto">
          <a:xfrm>
            <a:off x="3802380" y="2767965"/>
            <a:ext cx="4970145" cy="185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72002" tIns="36001" rIns="72002" bIns="36001">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anose="020F0502020204030204"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anose="020F0502020204030204"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anose="020F0502020204030204"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itchFamily="2" charset="-122"/>
                <a:ea typeface="方正兰亭黑_GBK" pitchFamily="2" charset="-122"/>
                <a:sym typeface="Calibri" panose="020F0502020204030204" pitchFamily="34" charset="0"/>
              </a:defRPr>
            </a:lvl9pPr>
          </a:lstStyle>
          <a:p>
            <a:pPr algn="l" eaLnBrk="1" hangingPunct="1">
              <a:lnSpc>
                <a:spcPct val="130000"/>
              </a:lnSpc>
              <a:spcBef>
                <a:spcPct val="0"/>
              </a:spcBef>
              <a:spcAft>
                <a:spcPts val="395"/>
              </a:spcAft>
              <a:buFont typeface="Wingdings" panose="05000000000000000000" charset="0"/>
              <a:buChar char="l"/>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2D                         3D    </a:t>
            </a:r>
          </a:p>
          <a:p>
            <a:pPr algn="l" eaLnBrk="1" hangingPunct="1">
              <a:lnSpc>
                <a:spcPct val="130000"/>
              </a:lnSpc>
              <a:spcBef>
                <a:spcPct val="0"/>
              </a:spcBef>
              <a:spcAft>
                <a:spcPts val="395"/>
              </a:spcAft>
              <a:buFont typeface="Wingdings" panose="05000000000000000000" charset="0"/>
              <a:buChar char="l"/>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Higher Accuracy  </a:t>
            </a:r>
          </a:p>
          <a:p>
            <a:pPr algn="l" eaLnBrk="1" hangingPunct="1">
              <a:lnSpc>
                <a:spcPct val="130000"/>
              </a:lnSpc>
              <a:spcBef>
                <a:spcPct val="0"/>
              </a:spcBef>
              <a:spcAft>
                <a:spcPts val="395"/>
              </a:spcAft>
              <a:buFont typeface="Wingdings" panose="05000000000000000000" charset="0"/>
              <a:buChar char="l"/>
            </a:pPr>
            <a:r>
              <a:rPr lang="en-US" altLang="zh-CN"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Construction Industry</a:t>
            </a:r>
          </a:p>
        </p:txBody>
      </p:sp>
      <p:cxnSp>
        <p:nvCxnSpPr>
          <p:cNvPr id="2" name="直接箭头连接符 1"/>
          <p:cNvCxnSpPr/>
          <p:nvPr/>
        </p:nvCxnSpPr>
        <p:spPr>
          <a:xfrm>
            <a:off x="5722620" y="3166745"/>
            <a:ext cx="1400175" cy="13335"/>
          </a:xfrm>
          <a:prstGeom prst="straightConnector1">
            <a:avLst/>
          </a:prstGeom>
          <a:ln w="85725" cmpd="sng">
            <a:solidFill>
              <a:srgbClr val="FCFCFC"/>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 name="图片 2" descr="timg"/>
          <p:cNvPicPr>
            <a:picLocks noChangeAspect="1"/>
          </p:cNvPicPr>
          <p:nvPr/>
        </p:nvPicPr>
        <p:blipFill>
          <a:blip r:embed="rId3"/>
          <a:stretch>
            <a:fillRect/>
          </a:stretch>
        </p:blipFill>
        <p:spPr>
          <a:xfrm>
            <a:off x="269240" y="2510790"/>
            <a:ext cx="3533140" cy="2367280"/>
          </a:xfrm>
          <a:prstGeom prst="rect">
            <a:avLst/>
          </a:prstGeom>
        </p:spPr>
      </p:pic>
      <p:pic>
        <p:nvPicPr>
          <p:cNvPr id="6" name="图片 5" descr="timgew"/>
          <p:cNvPicPr>
            <a:picLocks noChangeAspect="1"/>
          </p:cNvPicPr>
          <p:nvPr/>
        </p:nvPicPr>
        <p:blipFill>
          <a:blip r:embed="rId4"/>
          <a:stretch>
            <a:fillRect/>
          </a:stretch>
        </p:blipFill>
        <p:spPr>
          <a:xfrm>
            <a:off x="8390255" y="2281555"/>
            <a:ext cx="4561205" cy="2745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2486121" cy="6858000"/>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rot="4175228">
            <a:off x="-1030676" y="1355997"/>
            <a:ext cx="8098614" cy="4183290"/>
            <a:chOff x="-624233" y="1206952"/>
            <a:chExt cx="8098614" cy="4183290"/>
          </a:xfrm>
        </p:grpSpPr>
        <p:pic>
          <p:nvPicPr>
            <p:cNvPr id="11" name="图片 10"/>
            <p:cNvPicPr>
              <a:picLocks noChangeAspect="1"/>
            </p:cNvPicPr>
            <p:nvPr/>
          </p:nvPicPr>
          <p:blipFill>
            <a:blip r:embed="rId3"/>
            <a:stretch>
              <a:fillRect/>
            </a:stretch>
          </p:blipFill>
          <p:spPr>
            <a:xfrm rot="12355405">
              <a:off x="-624233" y="1206952"/>
              <a:ext cx="8098614" cy="3327400"/>
            </a:xfrm>
            <a:prstGeom prst="rect">
              <a:avLst/>
            </a:prstGeom>
          </p:spPr>
        </p:pic>
        <p:pic>
          <p:nvPicPr>
            <p:cNvPr id="13" name="图片 12"/>
            <p:cNvPicPr>
              <a:picLocks noChangeAspect="1"/>
            </p:cNvPicPr>
            <p:nvPr/>
          </p:nvPicPr>
          <p:blipFill>
            <a:blip r:embed="rId4"/>
            <a:stretch>
              <a:fillRect/>
            </a:stretch>
          </p:blipFill>
          <p:spPr>
            <a:xfrm rot="21222714">
              <a:off x="-304670" y="1758042"/>
              <a:ext cx="6880014" cy="3632200"/>
            </a:xfrm>
            <a:prstGeom prst="rect">
              <a:avLst/>
            </a:prstGeom>
          </p:spPr>
        </p:pic>
      </p:grpSp>
      <p:grpSp>
        <p:nvGrpSpPr>
          <p:cNvPr id="5" name="组合 4"/>
          <p:cNvGrpSpPr/>
          <p:nvPr/>
        </p:nvGrpSpPr>
        <p:grpSpPr>
          <a:xfrm rot="13228014">
            <a:off x="1915525" y="1527176"/>
            <a:ext cx="3146424" cy="3803650"/>
            <a:chOff x="8884411" y="2044286"/>
            <a:chExt cx="3146424" cy="3803650"/>
          </a:xfrm>
        </p:grpSpPr>
        <p:sp>
          <p:nvSpPr>
            <p:cNvPr id="6" name="Freeform 5"/>
            <p:cNvSpPr>
              <a:spLocks/>
            </p:cNvSpPr>
            <p:nvPr/>
          </p:nvSpPr>
          <p:spPr bwMode="auto">
            <a:xfrm>
              <a:off x="8884411" y="2044286"/>
              <a:ext cx="3146424" cy="3803650"/>
            </a:xfrm>
            <a:custGeom>
              <a:avLst/>
              <a:gdLst>
                <a:gd name="T0" fmla="*/ 605 w 740"/>
                <a:gd name="T1" fmla="*/ 92 h 895"/>
                <a:gd name="T2" fmla="*/ 560 w 740"/>
                <a:gd name="T3" fmla="*/ 520 h 895"/>
                <a:gd name="T4" fmla="*/ 154 w 740"/>
                <a:gd name="T5" fmla="*/ 779 h 895"/>
                <a:gd name="T6" fmla="*/ 153 w 740"/>
                <a:gd name="T7" fmla="*/ 350 h 895"/>
                <a:gd name="T8" fmla="*/ 605 w 740"/>
                <a:gd name="T9" fmla="*/ 92 h 895"/>
              </a:gdLst>
              <a:ahLst/>
              <a:cxnLst>
                <a:cxn ang="0">
                  <a:pos x="T0" y="T1"/>
                </a:cxn>
                <a:cxn ang="0">
                  <a:pos x="T2" y="T3"/>
                </a:cxn>
                <a:cxn ang="0">
                  <a:pos x="T4" y="T5"/>
                </a:cxn>
                <a:cxn ang="0">
                  <a:pos x="T6" y="T7"/>
                </a:cxn>
                <a:cxn ang="0">
                  <a:pos x="T8" y="T9"/>
                </a:cxn>
              </a:cxnLst>
              <a:rect l="0" t="0" r="r" b="b"/>
              <a:pathLst>
                <a:path w="740" h="895">
                  <a:moveTo>
                    <a:pt x="605" y="92"/>
                  </a:moveTo>
                  <a:cubicBezTo>
                    <a:pt x="740" y="189"/>
                    <a:pt x="552" y="323"/>
                    <a:pt x="560" y="520"/>
                  </a:cubicBezTo>
                  <a:cubicBezTo>
                    <a:pt x="568" y="712"/>
                    <a:pt x="317" y="895"/>
                    <a:pt x="154" y="779"/>
                  </a:cubicBezTo>
                  <a:cubicBezTo>
                    <a:pt x="0" y="670"/>
                    <a:pt x="55" y="498"/>
                    <a:pt x="153" y="350"/>
                  </a:cubicBezTo>
                  <a:cubicBezTo>
                    <a:pt x="281" y="156"/>
                    <a:pt x="475" y="0"/>
                    <a:pt x="605" y="92"/>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9240514" y="2570397"/>
              <a:ext cx="2317750" cy="2800350"/>
            </a:xfrm>
            <a:custGeom>
              <a:avLst/>
              <a:gdLst>
                <a:gd name="T0" fmla="*/ 443 w 545"/>
                <a:gd name="T1" fmla="*/ 66 h 659"/>
                <a:gd name="T2" fmla="*/ 416 w 545"/>
                <a:gd name="T3" fmla="*/ 392 h 659"/>
                <a:gd name="T4" fmla="*/ 116 w 545"/>
                <a:gd name="T5" fmla="*/ 575 h 659"/>
                <a:gd name="T6" fmla="*/ 113 w 545"/>
                <a:gd name="T7" fmla="*/ 253 h 659"/>
                <a:gd name="T8" fmla="*/ 443 w 545"/>
                <a:gd name="T9" fmla="*/ 66 h 659"/>
              </a:gdLst>
              <a:ahLst/>
              <a:cxnLst>
                <a:cxn ang="0">
                  <a:pos x="T0" y="T1"/>
                </a:cxn>
                <a:cxn ang="0">
                  <a:pos x="T2" y="T3"/>
                </a:cxn>
                <a:cxn ang="0">
                  <a:pos x="T4" y="T5"/>
                </a:cxn>
                <a:cxn ang="0">
                  <a:pos x="T6" y="T7"/>
                </a:cxn>
                <a:cxn ang="0">
                  <a:pos x="T8" y="T9"/>
                </a:cxn>
              </a:cxnLst>
              <a:rect l="0" t="0" r="r" b="b"/>
              <a:pathLst>
                <a:path w="545" h="659">
                  <a:moveTo>
                    <a:pt x="443" y="66"/>
                  </a:moveTo>
                  <a:cubicBezTo>
                    <a:pt x="545" y="137"/>
                    <a:pt x="421" y="245"/>
                    <a:pt x="416" y="392"/>
                  </a:cubicBezTo>
                  <a:cubicBezTo>
                    <a:pt x="412" y="531"/>
                    <a:pt x="237" y="659"/>
                    <a:pt x="116" y="575"/>
                  </a:cubicBezTo>
                  <a:cubicBezTo>
                    <a:pt x="0" y="495"/>
                    <a:pt x="41" y="363"/>
                    <a:pt x="113" y="253"/>
                  </a:cubicBezTo>
                  <a:cubicBezTo>
                    <a:pt x="205" y="112"/>
                    <a:pt x="350" y="0"/>
                    <a:pt x="443" y="66"/>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9592939" y="3127610"/>
              <a:ext cx="1484312" cy="1797050"/>
            </a:xfrm>
            <a:custGeom>
              <a:avLst/>
              <a:gdLst>
                <a:gd name="T0" fmla="*/ 281 w 349"/>
                <a:gd name="T1" fmla="*/ 39 h 423"/>
                <a:gd name="T2" fmla="*/ 271 w 349"/>
                <a:gd name="T3" fmla="*/ 265 h 423"/>
                <a:gd name="T4" fmla="*/ 77 w 349"/>
                <a:gd name="T5" fmla="*/ 371 h 423"/>
                <a:gd name="T6" fmla="*/ 72 w 349"/>
                <a:gd name="T7" fmla="*/ 157 h 423"/>
                <a:gd name="T8" fmla="*/ 281 w 349"/>
                <a:gd name="T9" fmla="*/ 39 h 423"/>
              </a:gdLst>
              <a:ahLst/>
              <a:cxnLst>
                <a:cxn ang="0">
                  <a:pos x="T0" y="T1"/>
                </a:cxn>
                <a:cxn ang="0">
                  <a:pos x="T2" y="T3"/>
                </a:cxn>
                <a:cxn ang="0">
                  <a:pos x="T4" y="T5"/>
                </a:cxn>
                <a:cxn ang="0">
                  <a:pos x="T6" y="T7"/>
                </a:cxn>
                <a:cxn ang="0">
                  <a:pos x="T8" y="T9"/>
                </a:cxn>
              </a:cxnLst>
              <a:rect l="0" t="0" r="r" b="b"/>
              <a:pathLst>
                <a:path w="349" h="423">
                  <a:moveTo>
                    <a:pt x="281" y="39"/>
                  </a:moveTo>
                  <a:cubicBezTo>
                    <a:pt x="349" y="86"/>
                    <a:pt x="289" y="166"/>
                    <a:pt x="271" y="265"/>
                  </a:cubicBezTo>
                  <a:cubicBezTo>
                    <a:pt x="255" y="351"/>
                    <a:pt x="155" y="423"/>
                    <a:pt x="77" y="371"/>
                  </a:cubicBezTo>
                  <a:cubicBezTo>
                    <a:pt x="0" y="320"/>
                    <a:pt x="26" y="229"/>
                    <a:pt x="72" y="157"/>
                  </a:cubicBezTo>
                  <a:cubicBezTo>
                    <a:pt x="127" y="69"/>
                    <a:pt x="223" y="0"/>
                    <a:pt x="281" y="39"/>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p:cNvSpPr>
            <p:nvPr/>
          </p:nvSpPr>
          <p:spPr bwMode="auto">
            <a:xfrm>
              <a:off x="9946952" y="3680060"/>
              <a:ext cx="684212" cy="803275"/>
            </a:xfrm>
            <a:custGeom>
              <a:avLst/>
              <a:gdLst>
                <a:gd name="T0" fmla="*/ 118 w 161"/>
                <a:gd name="T1" fmla="*/ 14 h 189"/>
                <a:gd name="T2" fmla="*/ 126 w 161"/>
                <a:gd name="T3" fmla="*/ 139 h 189"/>
                <a:gd name="T4" fmla="*/ 37 w 161"/>
                <a:gd name="T5" fmla="*/ 168 h 189"/>
                <a:gd name="T6" fmla="*/ 30 w 161"/>
                <a:gd name="T7" fmla="*/ 61 h 189"/>
                <a:gd name="T8" fmla="*/ 118 w 161"/>
                <a:gd name="T9" fmla="*/ 14 h 189"/>
              </a:gdLst>
              <a:ahLst/>
              <a:cxnLst>
                <a:cxn ang="0">
                  <a:pos x="T0" y="T1"/>
                </a:cxn>
                <a:cxn ang="0">
                  <a:pos x="T2" y="T3"/>
                </a:cxn>
                <a:cxn ang="0">
                  <a:pos x="T4" y="T5"/>
                </a:cxn>
                <a:cxn ang="0">
                  <a:pos x="T6" y="T7"/>
                </a:cxn>
                <a:cxn ang="0">
                  <a:pos x="T8" y="T9"/>
                </a:cxn>
              </a:cxnLst>
              <a:rect l="0" t="0" r="r" b="b"/>
              <a:pathLst>
                <a:path w="161" h="189">
                  <a:moveTo>
                    <a:pt x="118" y="14"/>
                  </a:moveTo>
                  <a:cubicBezTo>
                    <a:pt x="154" y="36"/>
                    <a:pt x="161" y="90"/>
                    <a:pt x="126" y="139"/>
                  </a:cubicBezTo>
                  <a:cubicBezTo>
                    <a:pt x="102" y="172"/>
                    <a:pt x="74" y="189"/>
                    <a:pt x="37" y="168"/>
                  </a:cubicBezTo>
                  <a:cubicBezTo>
                    <a:pt x="0" y="146"/>
                    <a:pt x="11" y="95"/>
                    <a:pt x="30" y="61"/>
                  </a:cubicBezTo>
                  <a:cubicBezTo>
                    <a:pt x="50" y="26"/>
                    <a:pt x="96" y="0"/>
                    <a:pt x="118" y="14"/>
                  </a:cubicBez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4946041" y="2790550"/>
            <a:ext cx="6059901" cy="1015663"/>
          </a:xfrm>
          <a:prstGeom prst="rect">
            <a:avLst/>
          </a:prstGeom>
        </p:spPr>
        <p:txBody>
          <a:bodyPr wrap="square">
            <a:spAutoFit/>
          </a:bodyPr>
          <a:lstStyle/>
          <a:p>
            <a:r>
              <a:rPr lang="en-US" altLang="zh-CN" sz="6000" b="1" dirty="0">
                <a:solidFill>
                  <a:srgbClr val="3B424B"/>
                </a:solidFill>
                <a:latin typeface="微软雅黑" panose="020B0503020204020204" pitchFamily="34" charset="-122"/>
                <a:ea typeface="微软雅黑" panose="020B0503020204020204" pitchFamily="34" charset="-122"/>
              </a:rPr>
              <a:t>System</a:t>
            </a:r>
            <a:r>
              <a:rPr lang="zh-CN" altLang="en-US" sz="6000" b="1" dirty="0">
                <a:solidFill>
                  <a:srgbClr val="3B424B"/>
                </a:solidFill>
                <a:latin typeface="微软雅黑" panose="020B0503020204020204" pitchFamily="34" charset="-122"/>
                <a:ea typeface="微软雅黑" panose="020B0503020204020204" pitchFamily="34" charset="-122"/>
              </a:rPr>
              <a:t> </a:t>
            </a:r>
            <a:r>
              <a:rPr lang="en-US" altLang="zh-CN" sz="6000" b="1" dirty="0">
                <a:solidFill>
                  <a:srgbClr val="3B424B"/>
                </a:solidFill>
                <a:latin typeface="微软雅黑" panose="020B0503020204020204" pitchFamily="34" charset="-122"/>
                <a:ea typeface="微软雅黑" panose="020B0503020204020204" pitchFamily="34" charset="-122"/>
              </a:rPr>
              <a:t>Design</a:t>
            </a:r>
            <a:endParaRPr lang="zh-CN" altLang="en-US" sz="6000" b="1" dirty="0">
              <a:solidFill>
                <a:srgbClr val="3B424B"/>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2650503" y="2504846"/>
            <a:ext cx="1840069" cy="1840069"/>
            <a:chOff x="2729392" y="2508965"/>
            <a:chExt cx="1840069" cy="1840069"/>
          </a:xfrm>
        </p:grpSpPr>
        <p:sp>
          <p:nvSpPr>
            <p:cNvPr id="18" name="椭圆 17"/>
            <p:cNvSpPr/>
            <p:nvPr/>
          </p:nvSpPr>
          <p:spPr>
            <a:xfrm>
              <a:off x="2729392" y="2508965"/>
              <a:ext cx="1840069" cy="1840069"/>
            </a:xfrm>
            <a:prstGeom prst="ellipse">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06717" y="2670347"/>
              <a:ext cx="803425" cy="1569660"/>
            </a:xfrm>
            <a:prstGeom prst="rect">
              <a:avLst/>
            </a:prstGeom>
            <a:noFill/>
          </p:spPr>
          <p:txBody>
            <a:bodyPr wrap="none" rtlCol="0">
              <a:spAutoFit/>
            </a:bodyPr>
            <a:lstStyle/>
            <a:p>
              <a:r>
                <a:rPr lang="en-US" altLang="zh-CN" sz="9600">
                  <a:solidFill>
                    <a:schemeClr val="bg1"/>
                  </a:solidFill>
                  <a:latin typeface="Impact" panose="020B0806030902050204" pitchFamily="34" charset="0"/>
                </a:rPr>
                <a:t>2</a:t>
              </a:r>
              <a:endParaRPr lang="zh-CN" altLang="en-US" sz="96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369259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424B"/>
        </a:solidFill>
        <a:effectLst/>
      </p:bgPr>
    </p:bg>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 11"/>
          <p:cNvGrpSpPr/>
          <p:nvPr/>
        </p:nvGrpSpPr>
        <p:grpSpPr>
          <a:xfrm>
            <a:off x="841802" y="702485"/>
            <a:ext cx="10769636" cy="5971920"/>
            <a:chOff x="770364" y="1051325"/>
            <a:chExt cx="10769636" cy="5971920"/>
          </a:xfrm>
        </p:grpSpPr>
        <p:sp>
          <p:nvSpPr>
            <p:cNvPr id="6" name="文本框 5"/>
            <p:cNvSpPr txBox="1"/>
            <p:nvPr/>
          </p:nvSpPr>
          <p:spPr>
            <a:xfrm>
              <a:off x="4453914" y="1051325"/>
              <a:ext cx="3008683" cy="1077218"/>
            </a:xfrm>
            <a:prstGeom prst="rect">
              <a:avLst/>
            </a:prstGeom>
            <a:noFill/>
          </p:spPr>
          <p:txBody>
            <a:bodyPr wrap="square" rtlCol="0">
              <a:spAutoFit/>
            </a:bodyPr>
            <a:lstStyle/>
            <a:p>
              <a:pPr algn="ctr"/>
              <a:r>
                <a:rPr kumimoji="1" lang="en-US" altLang="zh-CN" sz="3200" b="1" dirty="0">
                  <a:latin typeface="Microsoft YaHei" charset="-122"/>
                  <a:ea typeface="Microsoft YaHei" charset="-122"/>
                  <a:cs typeface="Microsoft YaHei" charset="-122"/>
                </a:rPr>
                <a:t>User</a:t>
              </a:r>
              <a:r>
                <a:rPr kumimoji="1" lang="zh-CN" altLang="en-US" sz="3200" b="1" dirty="0">
                  <a:latin typeface="Microsoft YaHei" charset="-122"/>
                  <a:ea typeface="Microsoft YaHei" charset="-122"/>
                  <a:cs typeface="Microsoft YaHei" charset="-122"/>
                </a:rPr>
                <a:t> </a:t>
              </a:r>
              <a:endParaRPr kumimoji="1" lang="en-US" altLang="zh-CN" sz="3200" b="1" dirty="0">
                <a:latin typeface="Microsoft YaHei" charset="-122"/>
                <a:ea typeface="Microsoft YaHei" charset="-122"/>
                <a:cs typeface="Microsoft YaHei" charset="-122"/>
              </a:endParaRPr>
            </a:p>
            <a:p>
              <a:pPr algn="ctr"/>
              <a:r>
                <a:rPr kumimoji="1" lang="en-US" altLang="zh-CN" sz="3200" b="1" dirty="0">
                  <a:latin typeface="Microsoft YaHei" charset="-122"/>
                  <a:ea typeface="Microsoft YaHei" charset="-122"/>
                  <a:cs typeface="Microsoft YaHei" charset="-122"/>
                </a:rPr>
                <a:t>Interaction</a:t>
              </a:r>
              <a:endParaRPr kumimoji="1" lang="zh-CN" altLang="en-US" sz="3200" b="1" dirty="0">
                <a:latin typeface="Microsoft YaHei" charset="-122"/>
                <a:ea typeface="Microsoft YaHei" charset="-122"/>
                <a:cs typeface="Microsoft YaHei" charset="-122"/>
              </a:endParaRPr>
            </a:p>
          </p:txBody>
        </p:sp>
        <p:sp>
          <p:nvSpPr>
            <p:cNvPr id="37" name="文本框 36"/>
            <p:cNvSpPr txBox="1"/>
            <p:nvPr/>
          </p:nvSpPr>
          <p:spPr>
            <a:xfrm>
              <a:off x="8415619" y="5258031"/>
              <a:ext cx="3124381" cy="1077218"/>
            </a:xfrm>
            <a:prstGeom prst="rect">
              <a:avLst/>
            </a:prstGeom>
            <a:noFill/>
          </p:spPr>
          <p:txBody>
            <a:bodyPr wrap="square" rtlCol="0">
              <a:spAutoFit/>
            </a:bodyPr>
            <a:lstStyle/>
            <a:p>
              <a:pPr algn="ctr"/>
              <a:r>
                <a:rPr kumimoji="1" lang="en-US" altLang="zh-CN" sz="3200" b="1" dirty="0">
                  <a:latin typeface="Microsoft YaHei" charset="-122"/>
                  <a:ea typeface="Microsoft YaHei" charset="-122"/>
                  <a:cs typeface="Microsoft YaHei" charset="-122"/>
                </a:rPr>
                <a:t>Scene</a:t>
              </a:r>
            </a:p>
            <a:p>
              <a:pPr algn="ctr"/>
              <a:r>
                <a:rPr kumimoji="1" lang="en-US" altLang="zh-CN" sz="3200" b="1" dirty="0">
                  <a:latin typeface="Microsoft YaHei" charset="-122"/>
                  <a:ea typeface="Microsoft YaHei" charset="-122"/>
                  <a:cs typeface="Microsoft YaHei" charset="-122"/>
                </a:rPr>
                <a:t>Drawing</a:t>
              </a:r>
              <a:endParaRPr kumimoji="1" lang="zh-CN" altLang="en-US" sz="3200" b="1" dirty="0">
                <a:latin typeface="Microsoft YaHei" charset="-122"/>
                <a:ea typeface="Microsoft YaHei" charset="-122"/>
                <a:cs typeface="Microsoft YaHei" charset="-122"/>
              </a:endParaRPr>
            </a:p>
          </p:txBody>
        </p:sp>
        <p:sp>
          <p:nvSpPr>
            <p:cNvPr id="38" name="文本框 37"/>
            <p:cNvSpPr txBox="1"/>
            <p:nvPr/>
          </p:nvSpPr>
          <p:spPr>
            <a:xfrm>
              <a:off x="770364" y="5276817"/>
              <a:ext cx="3283583" cy="1077218"/>
            </a:xfrm>
            <a:prstGeom prst="rect">
              <a:avLst/>
            </a:prstGeom>
            <a:noFill/>
          </p:spPr>
          <p:txBody>
            <a:bodyPr wrap="square" rtlCol="0">
              <a:spAutoFit/>
            </a:bodyPr>
            <a:lstStyle/>
            <a:p>
              <a:pPr algn="ctr"/>
              <a:r>
                <a:rPr kumimoji="1" lang="en-US" altLang="zh-CN" sz="3200" b="1" dirty="0">
                  <a:latin typeface="Microsoft YaHei" charset="-122"/>
                  <a:ea typeface="Microsoft YaHei" charset="-122"/>
                  <a:cs typeface="Microsoft YaHei" charset="-122"/>
                </a:rPr>
                <a:t>Scene</a:t>
              </a:r>
              <a:r>
                <a:rPr kumimoji="1" lang="zh-CN" altLang="en-US" sz="3200" b="1" dirty="0">
                  <a:latin typeface="Microsoft YaHei" charset="-122"/>
                  <a:ea typeface="Microsoft YaHei" charset="-122"/>
                  <a:cs typeface="Microsoft YaHei" charset="-122"/>
                </a:rPr>
                <a:t> </a:t>
              </a:r>
              <a:endParaRPr kumimoji="1" lang="en-US" altLang="zh-CN" sz="3200" b="1" dirty="0">
                <a:latin typeface="Microsoft YaHei" charset="-122"/>
                <a:ea typeface="Microsoft YaHei" charset="-122"/>
                <a:cs typeface="Microsoft YaHei" charset="-122"/>
              </a:endParaRPr>
            </a:p>
            <a:p>
              <a:pPr algn="ctr"/>
              <a:r>
                <a:rPr kumimoji="1" lang="en-US" altLang="zh-CN" sz="3200" b="1" dirty="0">
                  <a:latin typeface="Microsoft YaHei" charset="-122"/>
                  <a:ea typeface="Microsoft YaHei" charset="-122"/>
                  <a:cs typeface="Microsoft YaHei" charset="-122"/>
                </a:rPr>
                <a:t>Rendering</a:t>
              </a:r>
              <a:endParaRPr kumimoji="1" lang="zh-CN" altLang="en-US" sz="3200" b="1" dirty="0">
                <a:latin typeface="Microsoft YaHei" charset="-122"/>
                <a:ea typeface="Microsoft YaHei" charset="-122"/>
                <a:cs typeface="Microsoft YaHei" charset="-122"/>
              </a:endParaRPr>
            </a:p>
          </p:txBody>
        </p:sp>
        <p:grpSp>
          <p:nvGrpSpPr>
            <p:cNvPr id="56" name="组合 9"/>
            <p:cNvGrpSpPr/>
            <p:nvPr/>
          </p:nvGrpSpPr>
          <p:grpSpPr>
            <a:xfrm>
              <a:off x="3643559" y="2382878"/>
              <a:ext cx="4812638" cy="4640367"/>
              <a:chOff x="1505574" y="1597059"/>
              <a:chExt cx="4812638" cy="4640367"/>
            </a:xfrm>
          </p:grpSpPr>
          <p:sp>
            <p:nvSpPr>
              <p:cNvPr id="82" name="任意多边形 1"/>
              <p:cNvSpPr/>
              <p:nvPr/>
            </p:nvSpPr>
            <p:spPr>
              <a:xfrm>
                <a:off x="2095837" y="1665018"/>
                <a:ext cx="1683144" cy="1668901"/>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 fmla="*/ 0 w 1683144"/>
                  <a:gd name="connsiteY0" fmla="*/ 1019596 h 1561763"/>
                  <a:gd name="connsiteX1" fmla="*/ 979136 w 1683144"/>
                  <a:gd name="connsiteY1" fmla="*/ 1561763 h 1561763"/>
                  <a:gd name="connsiteX2" fmla="*/ 1683144 w 1683144"/>
                  <a:gd name="connsiteY2" fmla="*/ 445062 h 1561763"/>
                  <a:gd name="connsiteX3" fmla="*/ 631179 w 1683144"/>
                  <a:gd name="connsiteY3" fmla="*/ 0 h 1561763"/>
                  <a:gd name="connsiteX4" fmla="*/ 0 w 1683144"/>
                  <a:gd name="connsiteY4" fmla="*/ 1019596 h 1561763"/>
                  <a:gd name="connsiteX0" fmla="*/ 0 w 1683144"/>
                  <a:gd name="connsiteY0" fmla="*/ 1063494 h 1605661"/>
                  <a:gd name="connsiteX1" fmla="*/ 979136 w 1683144"/>
                  <a:gd name="connsiteY1" fmla="*/ 1605661 h 1605661"/>
                  <a:gd name="connsiteX2" fmla="*/ 1683144 w 1683144"/>
                  <a:gd name="connsiteY2" fmla="*/ 488960 h 1605661"/>
                  <a:gd name="connsiteX3" fmla="*/ 631179 w 1683144"/>
                  <a:gd name="connsiteY3" fmla="*/ 43898 h 1605661"/>
                  <a:gd name="connsiteX4" fmla="*/ 0 w 1683144"/>
                  <a:gd name="connsiteY4" fmla="*/ 1063494 h 1605661"/>
                  <a:gd name="connsiteX0" fmla="*/ 0 w 1683144"/>
                  <a:gd name="connsiteY0" fmla="*/ 1126734 h 1668901"/>
                  <a:gd name="connsiteX1" fmla="*/ 979136 w 1683144"/>
                  <a:gd name="connsiteY1" fmla="*/ 1668901 h 1668901"/>
                  <a:gd name="connsiteX2" fmla="*/ 1683144 w 1683144"/>
                  <a:gd name="connsiteY2" fmla="*/ 552200 h 1668901"/>
                  <a:gd name="connsiteX3" fmla="*/ 631179 w 1683144"/>
                  <a:gd name="connsiteY3" fmla="*/ 107138 h 1668901"/>
                  <a:gd name="connsiteX4" fmla="*/ 0 w 1683144"/>
                  <a:gd name="connsiteY4" fmla="*/ 1126734 h 16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rgbClr val="FF4D60"/>
              </a:solidFill>
              <a:ln>
                <a:noFill/>
              </a:ln>
              <a:effectLst>
                <a:outerShdw blurRad="50800" dist="762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任意多边形 105"/>
              <p:cNvSpPr/>
              <p:nvPr/>
            </p:nvSpPr>
            <p:spPr>
              <a:xfrm rot="7200000">
                <a:off x="4642190" y="2974727"/>
                <a:ext cx="1683144" cy="1668901"/>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 fmla="*/ 0 w 1683144"/>
                  <a:gd name="connsiteY0" fmla="*/ 1019596 h 1561763"/>
                  <a:gd name="connsiteX1" fmla="*/ 979136 w 1683144"/>
                  <a:gd name="connsiteY1" fmla="*/ 1561763 h 1561763"/>
                  <a:gd name="connsiteX2" fmla="*/ 1683144 w 1683144"/>
                  <a:gd name="connsiteY2" fmla="*/ 445062 h 1561763"/>
                  <a:gd name="connsiteX3" fmla="*/ 631179 w 1683144"/>
                  <a:gd name="connsiteY3" fmla="*/ 0 h 1561763"/>
                  <a:gd name="connsiteX4" fmla="*/ 0 w 1683144"/>
                  <a:gd name="connsiteY4" fmla="*/ 1019596 h 1561763"/>
                  <a:gd name="connsiteX0" fmla="*/ 0 w 1683144"/>
                  <a:gd name="connsiteY0" fmla="*/ 1063494 h 1605661"/>
                  <a:gd name="connsiteX1" fmla="*/ 979136 w 1683144"/>
                  <a:gd name="connsiteY1" fmla="*/ 1605661 h 1605661"/>
                  <a:gd name="connsiteX2" fmla="*/ 1683144 w 1683144"/>
                  <a:gd name="connsiteY2" fmla="*/ 488960 h 1605661"/>
                  <a:gd name="connsiteX3" fmla="*/ 631179 w 1683144"/>
                  <a:gd name="connsiteY3" fmla="*/ 43898 h 1605661"/>
                  <a:gd name="connsiteX4" fmla="*/ 0 w 1683144"/>
                  <a:gd name="connsiteY4" fmla="*/ 1063494 h 1605661"/>
                  <a:gd name="connsiteX0" fmla="*/ 0 w 1683144"/>
                  <a:gd name="connsiteY0" fmla="*/ 1126734 h 1668901"/>
                  <a:gd name="connsiteX1" fmla="*/ 979136 w 1683144"/>
                  <a:gd name="connsiteY1" fmla="*/ 1668901 h 1668901"/>
                  <a:gd name="connsiteX2" fmla="*/ 1683144 w 1683144"/>
                  <a:gd name="connsiteY2" fmla="*/ 552200 h 1668901"/>
                  <a:gd name="connsiteX3" fmla="*/ 631179 w 1683144"/>
                  <a:gd name="connsiteY3" fmla="*/ 107138 h 1668901"/>
                  <a:gd name="connsiteX4" fmla="*/ 0 w 1683144"/>
                  <a:gd name="connsiteY4" fmla="*/ 1126734 h 16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rgbClr val="3B42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任意多边形 108"/>
              <p:cNvSpPr/>
              <p:nvPr/>
            </p:nvSpPr>
            <p:spPr>
              <a:xfrm rot="14400000">
                <a:off x="2198196" y="4440909"/>
                <a:ext cx="1683144" cy="1668901"/>
              </a:xfrm>
              <a:custGeom>
                <a:avLst/>
                <a:gdLst>
                  <a:gd name="connsiteX0" fmla="*/ 0 w 1683144"/>
                  <a:gd name="connsiteY0" fmla="*/ 1011504 h 1553671"/>
                  <a:gd name="connsiteX1" fmla="*/ 979136 w 1683144"/>
                  <a:gd name="connsiteY1" fmla="*/ 1553671 h 1553671"/>
                  <a:gd name="connsiteX2" fmla="*/ 1683144 w 1683144"/>
                  <a:gd name="connsiteY2" fmla="*/ 436970 h 1553671"/>
                  <a:gd name="connsiteX3" fmla="*/ 647363 w 1683144"/>
                  <a:gd name="connsiteY3" fmla="*/ 0 h 1553671"/>
                  <a:gd name="connsiteX4" fmla="*/ 0 w 1683144"/>
                  <a:gd name="connsiteY4" fmla="*/ 1011504 h 1553671"/>
                  <a:gd name="connsiteX0" fmla="*/ 0 w 1683144"/>
                  <a:gd name="connsiteY0" fmla="*/ 1019596 h 1561763"/>
                  <a:gd name="connsiteX1" fmla="*/ 979136 w 1683144"/>
                  <a:gd name="connsiteY1" fmla="*/ 1561763 h 1561763"/>
                  <a:gd name="connsiteX2" fmla="*/ 1683144 w 1683144"/>
                  <a:gd name="connsiteY2" fmla="*/ 445062 h 1561763"/>
                  <a:gd name="connsiteX3" fmla="*/ 631179 w 1683144"/>
                  <a:gd name="connsiteY3" fmla="*/ 0 h 1561763"/>
                  <a:gd name="connsiteX4" fmla="*/ 0 w 1683144"/>
                  <a:gd name="connsiteY4" fmla="*/ 1019596 h 1561763"/>
                  <a:gd name="connsiteX0" fmla="*/ 0 w 1683144"/>
                  <a:gd name="connsiteY0" fmla="*/ 1063494 h 1605661"/>
                  <a:gd name="connsiteX1" fmla="*/ 979136 w 1683144"/>
                  <a:gd name="connsiteY1" fmla="*/ 1605661 h 1605661"/>
                  <a:gd name="connsiteX2" fmla="*/ 1683144 w 1683144"/>
                  <a:gd name="connsiteY2" fmla="*/ 488960 h 1605661"/>
                  <a:gd name="connsiteX3" fmla="*/ 631179 w 1683144"/>
                  <a:gd name="connsiteY3" fmla="*/ 43898 h 1605661"/>
                  <a:gd name="connsiteX4" fmla="*/ 0 w 1683144"/>
                  <a:gd name="connsiteY4" fmla="*/ 1063494 h 1605661"/>
                  <a:gd name="connsiteX0" fmla="*/ 0 w 1683144"/>
                  <a:gd name="connsiteY0" fmla="*/ 1126734 h 1668901"/>
                  <a:gd name="connsiteX1" fmla="*/ 979136 w 1683144"/>
                  <a:gd name="connsiteY1" fmla="*/ 1668901 h 1668901"/>
                  <a:gd name="connsiteX2" fmla="*/ 1683144 w 1683144"/>
                  <a:gd name="connsiteY2" fmla="*/ 552200 h 1668901"/>
                  <a:gd name="connsiteX3" fmla="*/ 631179 w 1683144"/>
                  <a:gd name="connsiteY3" fmla="*/ 107138 h 1668901"/>
                  <a:gd name="connsiteX4" fmla="*/ 0 w 1683144"/>
                  <a:gd name="connsiteY4" fmla="*/ 1126734 h 16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144" h="1668901">
                    <a:moveTo>
                      <a:pt x="0" y="1126734"/>
                    </a:moveTo>
                    <a:lnTo>
                      <a:pt x="979136" y="1668901"/>
                    </a:lnTo>
                    <a:lnTo>
                      <a:pt x="1683144" y="552200"/>
                    </a:lnTo>
                    <a:cubicBezTo>
                      <a:pt x="1381041" y="-65492"/>
                      <a:pt x="771441" y="-84374"/>
                      <a:pt x="631179" y="107138"/>
                    </a:cubicBezTo>
                    <a:lnTo>
                      <a:pt x="0" y="1126734"/>
                    </a:lnTo>
                    <a:close/>
                  </a:path>
                </a:pathLst>
              </a:custGeom>
              <a:solidFill>
                <a:schemeClr val="accent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6" name="组合 32"/>
              <p:cNvGrpSpPr/>
              <p:nvPr/>
            </p:nvGrpSpPr>
            <p:grpSpPr>
              <a:xfrm>
                <a:off x="3002309" y="2733765"/>
                <a:ext cx="1845195" cy="2109845"/>
                <a:chOff x="1901295" y="2396118"/>
                <a:chExt cx="1954602" cy="2234943"/>
              </a:xfrm>
              <a:solidFill>
                <a:schemeClr val="bg1">
                  <a:alpha val="76000"/>
                </a:schemeClr>
              </a:solidFill>
            </p:grpSpPr>
            <p:sp>
              <p:nvSpPr>
                <p:cNvPr id="90" name="Freeform 91"/>
                <p:cNvSpPr>
                  <a:spLocks/>
                </p:cNvSpPr>
                <p:nvPr/>
              </p:nvSpPr>
              <p:spPr bwMode="auto">
                <a:xfrm>
                  <a:off x="2268162" y="2486104"/>
                  <a:ext cx="53646" cy="32880"/>
                </a:xfrm>
                <a:custGeom>
                  <a:avLst/>
                  <a:gdLst>
                    <a:gd name="T0" fmla="*/ 4 w 26"/>
                    <a:gd name="T1" fmla="*/ 7 h 16"/>
                    <a:gd name="T2" fmla="*/ 7 w 26"/>
                    <a:gd name="T3" fmla="*/ 9 h 16"/>
                    <a:gd name="T4" fmla="*/ 5 w 26"/>
                    <a:gd name="T5" fmla="*/ 11 h 16"/>
                    <a:gd name="T6" fmla="*/ 4 w 26"/>
                    <a:gd name="T7" fmla="*/ 12 h 16"/>
                    <a:gd name="T8" fmla="*/ 1 w 26"/>
                    <a:gd name="T9" fmla="*/ 13 h 16"/>
                    <a:gd name="T10" fmla="*/ 1 w 26"/>
                    <a:gd name="T11" fmla="*/ 15 h 16"/>
                    <a:gd name="T12" fmla="*/ 5 w 26"/>
                    <a:gd name="T13" fmla="*/ 16 h 16"/>
                    <a:gd name="T14" fmla="*/ 7 w 26"/>
                    <a:gd name="T15" fmla="*/ 14 h 16"/>
                    <a:gd name="T16" fmla="*/ 10 w 26"/>
                    <a:gd name="T17" fmla="*/ 13 h 16"/>
                    <a:gd name="T18" fmla="*/ 11 w 26"/>
                    <a:gd name="T19" fmla="*/ 11 h 16"/>
                    <a:gd name="T20" fmla="*/ 14 w 26"/>
                    <a:gd name="T21" fmla="*/ 10 h 16"/>
                    <a:gd name="T22" fmla="*/ 17 w 26"/>
                    <a:gd name="T23" fmla="*/ 8 h 16"/>
                    <a:gd name="T24" fmla="*/ 20 w 26"/>
                    <a:gd name="T25" fmla="*/ 7 h 16"/>
                    <a:gd name="T26" fmla="*/ 22 w 26"/>
                    <a:gd name="T27" fmla="*/ 6 h 16"/>
                    <a:gd name="T28" fmla="*/ 25 w 26"/>
                    <a:gd name="T29" fmla="*/ 4 h 16"/>
                    <a:gd name="T30" fmla="*/ 26 w 26"/>
                    <a:gd name="T31" fmla="*/ 1 h 16"/>
                    <a:gd name="T32" fmla="*/ 23 w 26"/>
                    <a:gd name="T33" fmla="*/ 1 h 16"/>
                    <a:gd name="T34" fmla="*/ 21 w 26"/>
                    <a:gd name="T35" fmla="*/ 0 h 16"/>
                    <a:gd name="T36" fmla="*/ 18 w 26"/>
                    <a:gd name="T37" fmla="*/ 2 h 16"/>
                    <a:gd name="T38" fmla="*/ 16 w 26"/>
                    <a:gd name="T39" fmla="*/ 3 h 16"/>
                    <a:gd name="T40" fmla="*/ 13 w 26"/>
                    <a:gd name="T41" fmla="*/ 4 h 16"/>
                    <a:gd name="T42" fmla="*/ 13 w 26"/>
                    <a:gd name="T43" fmla="*/ 4 h 16"/>
                    <a:gd name="T44" fmla="*/ 13 w 26"/>
                    <a:gd name="T45" fmla="*/ 2 h 16"/>
                    <a:gd name="T46" fmla="*/ 12 w 26"/>
                    <a:gd name="T47" fmla="*/ 1 h 16"/>
                    <a:gd name="T48" fmla="*/ 9 w 26"/>
                    <a:gd name="T49" fmla="*/ 4 h 16"/>
                    <a:gd name="T50" fmla="*/ 7 w 26"/>
                    <a:gd name="T51" fmla="*/ 6 h 16"/>
                    <a:gd name="T52" fmla="*/ 4 w 26"/>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16">
                      <a:moveTo>
                        <a:pt x="4" y="7"/>
                      </a:moveTo>
                      <a:cubicBezTo>
                        <a:pt x="5" y="8"/>
                        <a:pt x="7" y="8"/>
                        <a:pt x="7" y="9"/>
                      </a:cubicBezTo>
                      <a:cubicBezTo>
                        <a:pt x="7" y="10"/>
                        <a:pt x="5" y="11"/>
                        <a:pt x="5" y="11"/>
                      </a:cubicBezTo>
                      <a:cubicBezTo>
                        <a:pt x="5" y="11"/>
                        <a:pt x="5" y="12"/>
                        <a:pt x="4" y="12"/>
                      </a:cubicBezTo>
                      <a:cubicBezTo>
                        <a:pt x="3" y="13"/>
                        <a:pt x="2" y="12"/>
                        <a:pt x="1" y="13"/>
                      </a:cubicBezTo>
                      <a:cubicBezTo>
                        <a:pt x="1" y="14"/>
                        <a:pt x="1" y="14"/>
                        <a:pt x="1" y="15"/>
                      </a:cubicBezTo>
                      <a:cubicBezTo>
                        <a:pt x="0" y="16"/>
                        <a:pt x="4" y="16"/>
                        <a:pt x="5" y="16"/>
                      </a:cubicBezTo>
                      <a:cubicBezTo>
                        <a:pt x="6" y="15"/>
                        <a:pt x="6" y="14"/>
                        <a:pt x="7" y="14"/>
                      </a:cubicBezTo>
                      <a:cubicBezTo>
                        <a:pt x="8" y="14"/>
                        <a:pt x="9" y="14"/>
                        <a:pt x="10" y="13"/>
                      </a:cubicBezTo>
                      <a:cubicBezTo>
                        <a:pt x="11" y="12"/>
                        <a:pt x="10" y="12"/>
                        <a:pt x="11" y="11"/>
                      </a:cubicBezTo>
                      <a:cubicBezTo>
                        <a:pt x="13" y="11"/>
                        <a:pt x="13" y="10"/>
                        <a:pt x="14" y="10"/>
                      </a:cubicBezTo>
                      <a:cubicBezTo>
                        <a:pt x="15" y="10"/>
                        <a:pt x="15" y="9"/>
                        <a:pt x="17" y="8"/>
                      </a:cubicBezTo>
                      <a:cubicBezTo>
                        <a:pt x="19" y="8"/>
                        <a:pt x="19" y="8"/>
                        <a:pt x="20" y="7"/>
                      </a:cubicBezTo>
                      <a:cubicBezTo>
                        <a:pt x="21" y="7"/>
                        <a:pt x="21" y="6"/>
                        <a:pt x="22" y="6"/>
                      </a:cubicBezTo>
                      <a:cubicBezTo>
                        <a:pt x="23" y="5"/>
                        <a:pt x="24" y="5"/>
                        <a:pt x="25" y="4"/>
                      </a:cubicBezTo>
                      <a:cubicBezTo>
                        <a:pt x="25" y="4"/>
                        <a:pt x="26" y="3"/>
                        <a:pt x="26" y="1"/>
                      </a:cubicBezTo>
                      <a:cubicBezTo>
                        <a:pt x="25" y="0"/>
                        <a:pt x="24" y="1"/>
                        <a:pt x="23" y="1"/>
                      </a:cubicBezTo>
                      <a:cubicBezTo>
                        <a:pt x="22" y="1"/>
                        <a:pt x="22" y="1"/>
                        <a:pt x="21" y="0"/>
                      </a:cubicBezTo>
                      <a:cubicBezTo>
                        <a:pt x="20" y="0"/>
                        <a:pt x="19" y="2"/>
                        <a:pt x="18" y="2"/>
                      </a:cubicBezTo>
                      <a:cubicBezTo>
                        <a:pt x="18" y="3"/>
                        <a:pt x="17" y="3"/>
                        <a:pt x="16" y="3"/>
                      </a:cubicBezTo>
                      <a:cubicBezTo>
                        <a:pt x="15" y="4"/>
                        <a:pt x="15" y="3"/>
                        <a:pt x="13" y="4"/>
                      </a:cubicBezTo>
                      <a:cubicBezTo>
                        <a:pt x="12" y="5"/>
                        <a:pt x="12" y="6"/>
                        <a:pt x="13" y="4"/>
                      </a:cubicBezTo>
                      <a:cubicBezTo>
                        <a:pt x="13" y="2"/>
                        <a:pt x="14" y="3"/>
                        <a:pt x="13" y="2"/>
                      </a:cubicBezTo>
                      <a:cubicBezTo>
                        <a:pt x="12" y="1"/>
                        <a:pt x="14" y="0"/>
                        <a:pt x="12" y="1"/>
                      </a:cubicBezTo>
                      <a:cubicBezTo>
                        <a:pt x="10" y="2"/>
                        <a:pt x="10" y="3"/>
                        <a:pt x="9" y="4"/>
                      </a:cubicBezTo>
                      <a:cubicBezTo>
                        <a:pt x="8" y="5"/>
                        <a:pt x="8" y="5"/>
                        <a:pt x="7" y="6"/>
                      </a:cubicBezTo>
                      <a:cubicBezTo>
                        <a:pt x="6" y="6"/>
                        <a:pt x="3" y="6"/>
                        <a:pt x="4" y="7"/>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Freeform 92"/>
                <p:cNvSpPr>
                  <a:spLocks/>
                </p:cNvSpPr>
                <p:nvPr/>
              </p:nvSpPr>
              <p:spPr bwMode="auto">
                <a:xfrm>
                  <a:off x="2302772" y="2467934"/>
                  <a:ext cx="22497" cy="16440"/>
                </a:xfrm>
                <a:custGeom>
                  <a:avLst/>
                  <a:gdLst>
                    <a:gd name="T0" fmla="*/ 3 w 11"/>
                    <a:gd name="T1" fmla="*/ 4 h 8"/>
                    <a:gd name="T2" fmla="*/ 2 w 11"/>
                    <a:gd name="T3" fmla="*/ 7 h 8"/>
                    <a:gd name="T4" fmla="*/ 4 w 11"/>
                    <a:gd name="T5" fmla="*/ 6 h 8"/>
                    <a:gd name="T6" fmla="*/ 6 w 11"/>
                    <a:gd name="T7" fmla="*/ 5 h 8"/>
                    <a:gd name="T8" fmla="*/ 7 w 11"/>
                    <a:gd name="T9" fmla="*/ 3 h 8"/>
                    <a:gd name="T10" fmla="*/ 8 w 11"/>
                    <a:gd name="T11" fmla="*/ 3 h 8"/>
                    <a:gd name="T12" fmla="*/ 10 w 11"/>
                    <a:gd name="T13" fmla="*/ 2 h 8"/>
                    <a:gd name="T14" fmla="*/ 10 w 11"/>
                    <a:gd name="T15" fmla="*/ 0 h 8"/>
                    <a:gd name="T16" fmla="*/ 9 w 11"/>
                    <a:gd name="T17" fmla="*/ 0 h 8"/>
                    <a:gd name="T18" fmla="*/ 6 w 11"/>
                    <a:gd name="T19" fmla="*/ 1 h 8"/>
                    <a:gd name="T20" fmla="*/ 5 w 11"/>
                    <a:gd name="T21" fmla="*/ 3 h 8"/>
                    <a:gd name="T22" fmla="*/ 3 w 11"/>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8">
                      <a:moveTo>
                        <a:pt x="3" y="4"/>
                      </a:moveTo>
                      <a:cubicBezTo>
                        <a:pt x="2" y="4"/>
                        <a:pt x="0" y="6"/>
                        <a:pt x="2" y="7"/>
                      </a:cubicBezTo>
                      <a:cubicBezTo>
                        <a:pt x="3" y="8"/>
                        <a:pt x="3" y="6"/>
                        <a:pt x="4" y="6"/>
                      </a:cubicBezTo>
                      <a:cubicBezTo>
                        <a:pt x="5" y="5"/>
                        <a:pt x="5" y="5"/>
                        <a:pt x="6" y="5"/>
                      </a:cubicBezTo>
                      <a:cubicBezTo>
                        <a:pt x="7" y="4"/>
                        <a:pt x="7" y="4"/>
                        <a:pt x="7" y="3"/>
                      </a:cubicBezTo>
                      <a:cubicBezTo>
                        <a:pt x="8" y="2"/>
                        <a:pt x="7" y="3"/>
                        <a:pt x="8" y="3"/>
                      </a:cubicBezTo>
                      <a:cubicBezTo>
                        <a:pt x="9" y="3"/>
                        <a:pt x="9" y="2"/>
                        <a:pt x="10" y="2"/>
                      </a:cubicBezTo>
                      <a:cubicBezTo>
                        <a:pt x="11" y="1"/>
                        <a:pt x="10" y="0"/>
                        <a:pt x="10" y="0"/>
                      </a:cubicBezTo>
                      <a:cubicBezTo>
                        <a:pt x="9" y="0"/>
                        <a:pt x="9" y="0"/>
                        <a:pt x="9" y="0"/>
                      </a:cubicBezTo>
                      <a:cubicBezTo>
                        <a:pt x="9" y="0"/>
                        <a:pt x="7" y="1"/>
                        <a:pt x="6" y="1"/>
                      </a:cubicBezTo>
                      <a:cubicBezTo>
                        <a:pt x="6" y="1"/>
                        <a:pt x="5" y="2"/>
                        <a:pt x="5" y="3"/>
                      </a:cubicBezTo>
                      <a:cubicBezTo>
                        <a:pt x="5" y="3"/>
                        <a:pt x="4" y="4"/>
                        <a:pt x="3" y="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2" name="Freeform 93"/>
                <p:cNvSpPr>
                  <a:spLocks/>
                </p:cNvSpPr>
                <p:nvPr/>
              </p:nvSpPr>
              <p:spPr bwMode="auto">
                <a:xfrm>
                  <a:off x="2331325" y="2445437"/>
                  <a:ext cx="44993" cy="28553"/>
                </a:xfrm>
                <a:custGeom>
                  <a:avLst/>
                  <a:gdLst>
                    <a:gd name="T0" fmla="*/ 6 w 22"/>
                    <a:gd name="T1" fmla="*/ 13 h 14"/>
                    <a:gd name="T2" fmla="*/ 8 w 22"/>
                    <a:gd name="T3" fmla="*/ 12 h 14"/>
                    <a:gd name="T4" fmla="*/ 11 w 22"/>
                    <a:gd name="T5" fmla="*/ 11 h 14"/>
                    <a:gd name="T6" fmla="*/ 13 w 22"/>
                    <a:gd name="T7" fmla="*/ 10 h 14"/>
                    <a:gd name="T8" fmla="*/ 16 w 22"/>
                    <a:gd name="T9" fmla="*/ 8 h 14"/>
                    <a:gd name="T10" fmla="*/ 19 w 22"/>
                    <a:gd name="T11" fmla="*/ 6 h 14"/>
                    <a:gd name="T12" fmla="*/ 21 w 22"/>
                    <a:gd name="T13" fmla="*/ 3 h 14"/>
                    <a:gd name="T14" fmla="*/ 20 w 22"/>
                    <a:gd name="T15" fmla="*/ 1 h 14"/>
                    <a:gd name="T16" fmla="*/ 18 w 22"/>
                    <a:gd name="T17" fmla="*/ 1 h 14"/>
                    <a:gd name="T18" fmla="*/ 15 w 22"/>
                    <a:gd name="T19" fmla="*/ 2 h 14"/>
                    <a:gd name="T20" fmla="*/ 14 w 22"/>
                    <a:gd name="T21" fmla="*/ 4 h 14"/>
                    <a:gd name="T22" fmla="*/ 11 w 22"/>
                    <a:gd name="T23" fmla="*/ 6 h 14"/>
                    <a:gd name="T24" fmla="*/ 8 w 22"/>
                    <a:gd name="T25" fmla="*/ 8 h 14"/>
                    <a:gd name="T26" fmla="*/ 7 w 22"/>
                    <a:gd name="T27" fmla="*/ 7 h 14"/>
                    <a:gd name="T28" fmla="*/ 6 w 22"/>
                    <a:gd name="T29" fmla="*/ 6 h 14"/>
                    <a:gd name="T30" fmla="*/ 4 w 22"/>
                    <a:gd name="T31" fmla="*/ 8 h 14"/>
                    <a:gd name="T32" fmla="*/ 6 w 22"/>
                    <a:gd name="T33" fmla="*/ 11 h 14"/>
                    <a:gd name="T34" fmla="*/ 2 w 22"/>
                    <a:gd name="T35" fmla="*/ 13 h 14"/>
                    <a:gd name="T36" fmla="*/ 6 w 22"/>
                    <a:gd name="T3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14">
                      <a:moveTo>
                        <a:pt x="6" y="13"/>
                      </a:moveTo>
                      <a:cubicBezTo>
                        <a:pt x="6" y="13"/>
                        <a:pt x="7" y="12"/>
                        <a:pt x="8" y="12"/>
                      </a:cubicBezTo>
                      <a:cubicBezTo>
                        <a:pt x="9" y="13"/>
                        <a:pt x="10" y="11"/>
                        <a:pt x="11" y="11"/>
                      </a:cubicBezTo>
                      <a:cubicBezTo>
                        <a:pt x="11" y="11"/>
                        <a:pt x="12" y="10"/>
                        <a:pt x="13" y="10"/>
                      </a:cubicBezTo>
                      <a:cubicBezTo>
                        <a:pt x="14" y="9"/>
                        <a:pt x="15" y="8"/>
                        <a:pt x="16" y="8"/>
                      </a:cubicBezTo>
                      <a:cubicBezTo>
                        <a:pt x="18" y="7"/>
                        <a:pt x="18" y="7"/>
                        <a:pt x="19" y="6"/>
                      </a:cubicBezTo>
                      <a:cubicBezTo>
                        <a:pt x="20" y="5"/>
                        <a:pt x="21" y="4"/>
                        <a:pt x="21" y="3"/>
                      </a:cubicBezTo>
                      <a:cubicBezTo>
                        <a:pt x="22" y="2"/>
                        <a:pt x="21" y="2"/>
                        <a:pt x="20" y="1"/>
                      </a:cubicBezTo>
                      <a:cubicBezTo>
                        <a:pt x="20" y="0"/>
                        <a:pt x="19" y="1"/>
                        <a:pt x="18" y="1"/>
                      </a:cubicBezTo>
                      <a:cubicBezTo>
                        <a:pt x="16" y="2"/>
                        <a:pt x="16" y="2"/>
                        <a:pt x="15" y="2"/>
                      </a:cubicBezTo>
                      <a:cubicBezTo>
                        <a:pt x="14" y="2"/>
                        <a:pt x="15" y="3"/>
                        <a:pt x="14" y="4"/>
                      </a:cubicBezTo>
                      <a:cubicBezTo>
                        <a:pt x="13" y="6"/>
                        <a:pt x="11" y="7"/>
                        <a:pt x="11" y="6"/>
                      </a:cubicBezTo>
                      <a:cubicBezTo>
                        <a:pt x="10" y="5"/>
                        <a:pt x="9" y="7"/>
                        <a:pt x="8" y="8"/>
                      </a:cubicBezTo>
                      <a:cubicBezTo>
                        <a:pt x="8" y="8"/>
                        <a:pt x="8" y="8"/>
                        <a:pt x="7" y="7"/>
                      </a:cubicBezTo>
                      <a:cubicBezTo>
                        <a:pt x="7" y="7"/>
                        <a:pt x="6" y="6"/>
                        <a:pt x="6" y="6"/>
                      </a:cubicBezTo>
                      <a:cubicBezTo>
                        <a:pt x="5" y="6"/>
                        <a:pt x="4" y="8"/>
                        <a:pt x="4" y="8"/>
                      </a:cubicBezTo>
                      <a:cubicBezTo>
                        <a:pt x="4" y="8"/>
                        <a:pt x="5" y="11"/>
                        <a:pt x="6" y="11"/>
                      </a:cubicBezTo>
                      <a:cubicBezTo>
                        <a:pt x="6" y="11"/>
                        <a:pt x="2" y="12"/>
                        <a:pt x="2" y="13"/>
                      </a:cubicBezTo>
                      <a:cubicBezTo>
                        <a:pt x="0" y="14"/>
                        <a:pt x="5" y="14"/>
                        <a:pt x="6" y="1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3" name="Freeform 94"/>
                <p:cNvSpPr>
                  <a:spLocks/>
                </p:cNvSpPr>
                <p:nvPr/>
              </p:nvSpPr>
              <p:spPr bwMode="auto">
                <a:xfrm>
                  <a:off x="2311424" y="2480047"/>
                  <a:ext cx="100369" cy="49319"/>
                </a:xfrm>
                <a:custGeom>
                  <a:avLst/>
                  <a:gdLst>
                    <a:gd name="T0" fmla="*/ 11 w 49"/>
                    <a:gd name="T1" fmla="*/ 11 h 24"/>
                    <a:gd name="T2" fmla="*/ 9 w 49"/>
                    <a:gd name="T3" fmla="*/ 12 h 24"/>
                    <a:gd name="T4" fmla="*/ 7 w 49"/>
                    <a:gd name="T5" fmla="*/ 13 h 24"/>
                    <a:gd name="T6" fmla="*/ 5 w 49"/>
                    <a:gd name="T7" fmla="*/ 15 h 24"/>
                    <a:gd name="T8" fmla="*/ 4 w 49"/>
                    <a:gd name="T9" fmla="*/ 17 h 24"/>
                    <a:gd name="T10" fmla="*/ 2 w 49"/>
                    <a:gd name="T11" fmla="*/ 18 h 24"/>
                    <a:gd name="T12" fmla="*/ 1 w 49"/>
                    <a:gd name="T13" fmla="*/ 20 h 24"/>
                    <a:gd name="T14" fmla="*/ 1 w 49"/>
                    <a:gd name="T15" fmla="*/ 22 h 24"/>
                    <a:gd name="T16" fmla="*/ 3 w 49"/>
                    <a:gd name="T17" fmla="*/ 23 h 24"/>
                    <a:gd name="T18" fmla="*/ 7 w 49"/>
                    <a:gd name="T19" fmla="*/ 22 h 24"/>
                    <a:gd name="T20" fmla="*/ 9 w 49"/>
                    <a:gd name="T21" fmla="*/ 22 h 24"/>
                    <a:gd name="T22" fmla="*/ 10 w 49"/>
                    <a:gd name="T23" fmla="*/ 22 h 24"/>
                    <a:gd name="T24" fmla="*/ 11 w 49"/>
                    <a:gd name="T25" fmla="*/ 23 h 24"/>
                    <a:gd name="T26" fmla="*/ 13 w 49"/>
                    <a:gd name="T27" fmla="*/ 22 h 24"/>
                    <a:gd name="T28" fmla="*/ 16 w 49"/>
                    <a:gd name="T29" fmla="*/ 22 h 24"/>
                    <a:gd name="T30" fmla="*/ 24 w 49"/>
                    <a:gd name="T31" fmla="*/ 22 h 24"/>
                    <a:gd name="T32" fmla="*/ 27 w 49"/>
                    <a:gd name="T33" fmla="*/ 22 h 24"/>
                    <a:gd name="T34" fmla="*/ 28 w 49"/>
                    <a:gd name="T35" fmla="*/ 20 h 24"/>
                    <a:gd name="T36" fmla="*/ 30 w 49"/>
                    <a:gd name="T37" fmla="*/ 22 h 24"/>
                    <a:gd name="T38" fmla="*/ 33 w 49"/>
                    <a:gd name="T39" fmla="*/ 23 h 24"/>
                    <a:gd name="T40" fmla="*/ 36 w 49"/>
                    <a:gd name="T41" fmla="*/ 23 h 24"/>
                    <a:gd name="T42" fmla="*/ 39 w 49"/>
                    <a:gd name="T43" fmla="*/ 23 h 24"/>
                    <a:gd name="T44" fmla="*/ 41 w 49"/>
                    <a:gd name="T45" fmla="*/ 21 h 24"/>
                    <a:gd name="T46" fmla="*/ 43 w 49"/>
                    <a:gd name="T47" fmla="*/ 20 h 24"/>
                    <a:gd name="T48" fmla="*/ 45 w 49"/>
                    <a:gd name="T49" fmla="*/ 19 h 24"/>
                    <a:gd name="T50" fmla="*/ 47 w 49"/>
                    <a:gd name="T51" fmla="*/ 17 h 24"/>
                    <a:gd name="T52" fmla="*/ 49 w 49"/>
                    <a:gd name="T53" fmla="*/ 16 h 24"/>
                    <a:gd name="T54" fmla="*/ 49 w 49"/>
                    <a:gd name="T55" fmla="*/ 13 h 24"/>
                    <a:gd name="T56" fmla="*/ 46 w 49"/>
                    <a:gd name="T57" fmla="*/ 12 h 24"/>
                    <a:gd name="T58" fmla="*/ 44 w 49"/>
                    <a:gd name="T59" fmla="*/ 11 h 24"/>
                    <a:gd name="T60" fmla="*/ 38 w 49"/>
                    <a:gd name="T61" fmla="*/ 12 h 24"/>
                    <a:gd name="T62" fmla="*/ 32 w 49"/>
                    <a:gd name="T63" fmla="*/ 12 h 24"/>
                    <a:gd name="T64" fmla="*/ 30 w 49"/>
                    <a:gd name="T65" fmla="*/ 13 h 24"/>
                    <a:gd name="T66" fmla="*/ 27 w 49"/>
                    <a:gd name="T67" fmla="*/ 14 h 24"/>
                    <a:gd name="T68" fmla="*/ 26 w 49"/>
                    <a:gd name="T69" fmla="*/ 14 h 24"/>
                    <a:gd name="T70" fmla="*/ 24 w 49"/>
                    <a:gd name="T71" fmla="*/ 12 h 24"/>
                    <a:gd name="T72" fmla="*/ 21 w 49"/>
                    <a:gd name="T73" fmla="*/ 13 h 24"/>
                    <a:gd name="T74" fmla="*/ 19 w 49"/>
                    <a:gd name="T75" fmla="*/ 13 h 24"/>
                    <a:gd name="T76" fmla="*/ 18 w 49"/>
                    <a:gd name="T77" fmla="*/ 11 h 24"/>
                    <a:gd name="T78" fmla="*/ 18 w 49"/>
                    <a:gd name="T79" fmla="*/ 9 h 24"/>
                    <a:gd name="T80" fmla="*/ 22 w 49"/>
                    <a:gd name="T81" fmla="*/ 9 h 24"/>
                    <a:gd name="T82" fmla="*/ 25 w 49"/>
                    <a:gd name="T83" fmla="*/ 9 h 24"/>
                    <a:gd name="T84" fmla="*/ 24 w 49"/>
                    <a:gd name="T85" fmla="*/ 7 h 24"/>
                    <a:gd name="T86" fmla="*/ 23 w 49"/>
                    <a:gd name="T87" fmla="*/ 6 h 24"/>
                    <a:gd name="T88" fmla="*/ 24 w 49"/>
                    <a:gd name="T89" fmla="*/ 3 h 24"/>
                    <a:gd name="T90" fmla="*/ 20 w 49"/>
                    <a:gd name="T91" fmla="*/ 4 h 24"/>
                    <a:gd name="T92" fmla="*/ 18 w 49"/>
                    <a:gd name="T93" fmla="*/ 2 h 24"/>
                    <a:gd name="T94" fmla="*/ 16 w 49"/>
                    <a:gd name="T95" fmla="*/ 0 h 24"/>
                    <a:gd name="T96" fmla="*/ 13 w 49"/>
                    <a:gd name="T97" fmla="*/ 1 h 24"/>
                    <a:gd name="T98" fmla="*/ 12 w 49"/>
                    <a:gd name="T99" fmla="*/ 3 h 24"/>
                    <a:gd name="T100" fmla="*/ 10 w 49"/>
                    <a:gd name="T101" fmla="*/ 2 h 24"/>
                    <a:gd name="T102" fmla="*/ 8 w 49"/>
                    <a:gd name="T103" fmla="*/ 5 h 24"/>
                    <a:gd name="T104" fmla="*/ 8 w 49"/>
                    <a:gd name="T105" fmla="*/ 7 h 24"/>
                    <a:gd name="T106" fmla="*/ 9 w 49"/>
                    <a:gd name="T107" fmla="*/ 8 h 24"/>
                    <a:gd name="T108" fmla="*/ 12 w 49"/>
                    <a:gd name="T109" fmla="*/ 8 h 24"/>
                    <a:gd name="T110" fmla="*/ 12 w 49"/>
                    <a:gd name="T111" fmla="*/ 9 h 24"/>
                    <a:gd name="T112" fmla="*/ 11 w 49"/>
                    <a:gd name="T113"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24">
                      <a:moveTo>
                        <a:pt x="11" y="11"/>
                      </a:moveTo>
                      <a:cubicBezTo>
                        <a:pt x="10" y="11"/>
                        <a:pt x="9" y="12"/>
                        <a:pt x="9" y="12"/>
                      </a:cubicBezTo>
                      <a:cubicBezTo>
                        <a:pt x="8" y="12"/>
                        <a:pt x="8" y="12"/>
                        <a:pt x="7" y="13"/>
                      </a:cubicBezTo>
                      <a:cubicBezTo>
                        <a:pt x="6" y="14"/>
                        <a:pt x="6" y="14"/>
                        <a:pt x="5" y="15"/>
                      </a:cubicBezTo>
                      <a:cubicBezTo>
                        <a:pt x="5" y="16"/>
                        <a:pt x="5" y="17"/>
                        <a:pt x="4" y="17"/>
                      </a:cubicBezTo>
                      <a:cubicBezTo>
                        <a:pt x="3" y="17"/>
                        <a:pt x="3" y="17"/>
                        <a:pt x="2" y="18"/>
                      </a:cubicBezTo>
                      <a:cubicBezTo>
                        <a:pt x="2" y="18"/>
                        <a:pt x="1" y="19"/>
                        <a:pt x="1" y="20"/>
                      </a:cubicBezTo>
                      <a:cubicBezTo>
                        <a:pt x="1" y="21"/>
                        <a:pt x="0" y="21"/>
                        <a:pt x="1" y="22"/>
                      </a:cubicBezTo>
                      <a:cubicBezTo>
                        <a:pt x="2" y="23"/>
                        <a:pt x="3" y="24"/>
                        <a:pt x="3" y="23"/>
                      </a:cubicBezTo>
                      <a:cubicBezTo>
                        <a:pt x="4" y="23"/>
                        <a:pt x="6" y="22"/>
                        <a:pt x="7" y="22"/>
                      </a:cubicBezTo>
                      <a:cubicBezTo>
                        <a:pt x="8" y="23"/>
                        <a:pt x="8" y="21"/>
                        <a:pt x="9" y="22"/>
                      </a:cubicBezTo>
                      <a:cubicBezTo>
                        <a:pt x="9" y="22"/>
                        <a:pt x="9" y="22"/>
                        <a:pt x="10" y="22"/>
                      </a:cubicBezTo>
                      <a:cubicBezTo>
                        <a:pt x="10" y="23"/>
                        <a:pt x="11" y="23"/>
                        <a:pt x="11" y="23"/>
                      </a:cubicBezTo>
                      <a:cubicBezTo>
                        <a:pt x="12" y="23"/>
                        <a:pt x="13" y="22"/>
                        <a:pt x="13" y="22"/>
                      </a:cubicBezTo>
                      <a:cubicBezTo>
                        <a:pt x="14" y="22"/>
                        <a:pt x="16" y="22"/>
                        <a:pt x="16" y="22"/>
                      </a:cubicBezTo>
                      <a:cubicBezTo>
                        <a:pt x="24" y="22"/>
                        <a:pt x="24" y="22"/>
                        <a:pt x="24" y="22"/>
                      </a:cubicBezTo>
                      <a:cubicBezTo>
                        <a:pt x="25" y="22"/>
                        <a:pt x="26" y="24"/>
                        <a:pt x="27" y="22"/>
                      </a:cubicBezTo>
                      <a:cubicBezTo>
                        <a:pt x="27" y="21"/>
                        <a:pt x="28" y="20"/>
                        <a:pt x="28" y="20"/>
                      </a:cubicBezTo>
                      <a:cubicBezTo>
                        <a:pt x="29" y="21"/>
                        <a:pt x="29" y="21"/>
                        <a:pt x="30" y="22"/>
                      </a:cubicBezTo>
                      <a:cubicBezTo>
                        <a:pt x="31" y="23"/>
                        <a:pt x="31" y="24"/>
                        <a:pt x="33" y="23"/>
                      </a:cubicBezTo>
                      <a:cubicBezTo>
                        <a:pt x="34" y="23"/>
                        <a:pt x="35" y="22"/>
                        <a:pt x="36" y="23"/>
                      </a:cubicBezTo>
                      <a:cubicBezTo>
                        <a:pt x="38" y="23"/>
                        <a:pt x="38" y="23"/>
                        <a:pt x="39" y="23"/>
                      </a:cubicBezTo>
                      <a:cubicBezTo>
                        <a:pt x="41" y="23"/>
                        <a:pt x="41" y="22"/>
                        <a:pt x="41" y="21"/>
                      </a:cubicBezTo>
                      <a:cubicBezTo>
                        <a:pt x="42" y="20"/>
                        <a:pt x="41" y="20"/>
                        <a:pt x="43" y="20"/>
                      </a:cubicBezTo>
                      <a:cubicBezTo>
                        <a:pt x="44" y="20"/>
                        <a:pt x="43" y="20"/>
                        <a:pt x="45" y="19"/>
                      </a:cubicBezTo>
                      <a:cubicBezTo>
                        <a:pt x="46" y="18"/>
                        <a:pt x="47" y="17"/>
                        <a:pt x="47" y="17"/>
                      </a:cubicBezTo>
                      <a:cubicBezTo>
                        <a:pt x="48" y="16"/>
                        <a:pt x="48" y="17"/>
                        <a:pt x="49" y="16"/>
                      </a:cubicBezTo>
                      <a:cubicBezTo>
                        <a:pt x="49" y="15"/>
                        <a:pt x="49" y="14"/>
                        <a:pt x="49" y="13"/>
                      </a:cubicBezTo>
                      <a:cubicBezTo>
                        <a:pt x="48" y="13"/>
                        <a:pt x="46" y="12"/>
                        <a:pt x="46" y="12"/>
                      </a:cubicBezTo>
                      <a:cubicBezTo>
                        <a:pt x="45" y="11"/>
                        <a:pt x="45" y="11"/>
                        <a:pt x="44" y="11"/>
                      </a:cubicBezTo>
                      <a:cubicBezTo>
                        <a:pt x="42" y="12"/>
                        <a:pt x="40" y="12"/>
                        <a:pt x="38" y="12"/>
                      </a:cubicBezTo>
                      <a:cubicBezTo>
                        <a:pt x="36" y="12"/>
                        <a:pt x="34" y="12"/>
                        <a:pt x="32" y="12"/>
                      </a:cubicBezTo>
                      <a:cubicBezTo>
                        <a:pt x="31" y="12"/>
                        <a:pt x="30" y="12"/>
                        <a:pt x="30" y="13"/>
                      </a:cubicBezTo>
                      <a:cubicBezTo>
                        <a:pt x="29" y="13"/>
                        <a:pt x="28" y="14"/>
                        <a:pt x="27" y="14"/>
                      </a:cubicBezTo>
                      <a:cubicBezTo>
                        <a:pt x="27" y="14"/>
                        <a:pt x="26" y="15"/>
                        <a:pt x="26" y="14"/>
                      </a:cubicBezTo>
                      <a:cubicBezTo>
                        <a:pt x="25" y="13"/>
                        <a:pt x="25" y="12"/>
                        <a:pt x="24" y="12"/>
                      </a:cubicBezTo>
                      <a:cubicBezTo>
                        <a:pt x="23" y="12"/>
                        <a:pt x="22" y="13"/>
                        <a:pt x="21" y="13"/>
                      </a:cubicBezTo>
                      <a:cubicBezTo>
                        <a:pt x="20" y="13"/>
                        <a:pt x="19" y="13"/>
                        <a:pt x="19" y="13"/>
                      </a:cubicBezTo>
                      <a:cubicBezTo>
                        <a:pt x="18" y="13"/>
                        <a:pt x="18" y="11"/>
                        <a:pt x="18" y="11"/>
                      </a:cubicBezTo>
                      <a:cubicBezTo>
                        <a:pt x="18" y="11"/>
                        <a:pt x="18" y="9"/>
                        <a:pt x="18" y="9"/>
                      </a:cubicBezTo>
                      <a:cubicBezTo>
                        <a:pt x="19" y="9"/>
                        <a:pt x="21" y="9"/>
                        <a:pt x="22" y="9"/>
                      </a:cubicBezTo>
                      <a:cubicBezTo>
                        <a:pt x="23" y="9"/>
                        <a:pt x="24" y="9"/>
                        <a:pt x="25" y="9"/>
                      </a:cubicBezTo>
                      <a:cubicBezTo>
                        <a:pt x="25" y="8"/>
                        <a:pt x="25" y="7"/>
                        <a:pt x="24" y="7"/>
                      </a:cubicBezTo>
                      <a:cubicBezTo>
                        <a:pt x="23" y="7"/>
                        <a:pt x="23" y="7"/>
                        <a:pt x="23" y="6"/>
                      </a:cubicBezTo>
                      <a:cubicBezTo>
                        <a:pt x="23" y="5"/>
                        <a:pt x="25" y="4"/>
                        <a:pt x="24" y="3"/>
                      </a:cubicBezTo>
                      <a:cubicBezTo>
                        <a:pt x="23" y="3"/>
                        <a:pt x="21" y="3"/>
                        <a:pt x="20" y="4"/>
                      </a:cubicBezTo>
                      <a:cubicBezTo>
                        <a:pt x="19" y="4"/>
                        <a:pt x="19" y="3"/>
                        <a:pt x="18" y="2"/>
                      </a:cubicBezTo>
                      <a:cubicBezTo>
                        <a:pt x="18" y="2"/>
                        <a:pt x="17" y="1"/>
                        <a:pt x="16" y="0"/>
                      </a:cubicBezTo>
                      <a:cubicBezTo>
                        <a:pt x="15" y="0"/>
                        <a:pt x="14" y="1"/>
                        <a:pt x="13" y="1"/>
                      </a:cubicBezTo>
                      <a:cubicBezTo>
                        <a:pt x="13" y="2"/>
                        <a:pt x="12" y="3"/>
                        <a:pt x="12" y="3"/>
                      </a:cubicBezTo>
                      <a:cubicBezTo>
                        <a:pt x="11" y="3"/>
                        <a:pt x="11" y="3"/>
                        <a:pt x="10" y="2"/>
                      </a:cubicBezTo>
                      <a:cubicBezTo>
                        <a:pt x="8" y="2"/>
                        <a:pt x="8" y="5"/>
                        <a:pt x="8" y="5"/>
                      </a:cubicBezTo>
                      <a:cubicBezTo>
                        <a:pt x="8" y="5"/>
                        <a:pt x="7" y="6"/>
                        <a:pt x="8" y="7"/>
                      </a:cubicBezTo>
                      <a:cubicBezTo>
                        <a:pt x="8" y="8"/>
                        <a:pt x="9" y="8"/>
                        <a:pt x="9" y="8"/>
                      </a:cubicBezTo>
                      <a:cubicBezTo>
                        <a:pt x="10" y="8"/>
                        <a:pt x="12" y="8"/>
                        <a:pt x="12" y="8"/>
                      </a:cubicBezTo>
                      <a:cubicBezTo>
                        <a:pt x="12" y="8"/>
                        <a:pt x="12" y="9"/>
                        <a:pt x="12" y="9"/>
                      </a:cubicBezTo>
                      <a:cubicBezTo>
                        <a:pt x="11" y="10"/>
                        <a:pt x="11" y="10"/>
                        <a:pt x="11" y="1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4" name="Freeform 95"/>
                <p:cNvSpPr>
                  <a:spLocks/>
                </p:cNvSpPr>
                <p:nvPr/>
              </p:nvSpPr>
              <p:spPr bwMode="auto">
                <a:xfrm>
                  <a:off x="2284601" y="2461877"/>
                  <a:ext cx="30284" cy="19901"/>
                </a:xfrm>
                <a:custGeom>
                  <a:avLst/>
                  <a:gdLst>
                    <a:gd name="T0" fmla="*/ 2 w 15"/>
                    <a:gd name="T1" fmla="*/ 10 h 10"/>
                    <a:gd name="T2" fmla="*/ 6 w 15"/>
                    <a:gd name="T3" fmla="*/ 7 h 10"/>
                    <a:gd name="T4" fmla="*/ 9 w 15"/>
                    <a:gd name="T5" fmla="*/ 6 h 10"/>
                    <a:gd name="T6" fmla="*/ 12 w 15"/>
                    <a:gd name="T7" fmla="*/ 4 h 10"/>
                    <a:gd name="T8" fmla="*/ 13 w 15"/>
                    <a:gd name="T9" fmla="*/ 3 h 10"/>
                    <a:gd name="T10" fmla="*/ 14 w 15"/>
                    <a:gd name="T11" fmla="*/ 1 h 10"/>
                    <a:gd name="T12" fmla="*/ 11 w 15"/>
                    <a:gd name="T13" fmla="*/ 2 h 10"/>
                    <a:gd name="T14" fmla="*/ 11 w 15"/>
                    <a:gd name="T15" fmla="*/ 1 h 10"/>
                    <a:gd name="T16" fmla="*/ 3 w 15"/>
                    <a:gd name="T17" fmla="*/ 5 h 10"/>
                    <a:gd name="T18" fmla="*/ 2 w 15"/>
                    <a:gd name="T19" fmla="*/ 7 h 10"/>
                    <a:gd name="T20" fmla="*/ 2 w 15"/>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2" y="10"/>
                      </a:moveTo>
                      <a:cubicBezTo>
                        <a:pt x="3" y="10"/>
                        <a:pt x="5" y="8"/>
                        <a:pt x="6" y="7"/>
                      </a:cubicBezTo>
                      <a:cubicBezTo>
                        <a:pt x="7" y="6"/>
                        <a:pt x="8" y="6"/>
                        <a:pt x="9" y="6"/>
                      </a:cubicBezTo>
                      <a:cubicBezTo>
                        <a:pt x="10" y="7"/>
                        <a:pt x="11" y="5"/>
                        <a:pt x="12" y="4"/>
                      </a:cubicBezTo>
                      <a:cubicBezTo>
                        <a:pt x="13" y="3"/>
                        <a:pt x="11" y="4"/>
                        <a:pt x="13" y="3"/>
                      </a:cubicBezTo>
                      <a:cubicBezTo>
                        <a:pt x="14" y="3"/>
                        <a:pt x="15" y="0"/>
                        <a:pt x="14" y="1"/>
                      </a:cubicBezTo>
                      <a:cubicBezTo>
                        <a:pt x="13" y="2"/>
                        <a:pt x="11" y="3"/>
                        <a:pt x="11" y="2"/>
                      </a:cubicBezTo>
                      <a:cubicBezTo>
                        <a:pt x="11" y="2"/>
                        <a:pt x="11" y="2"/>
                        <a:pt x="11" y="1"/>
                      </a:cubicBezTo>
                      <a:cubicBezTo>
                        <a:pt x="8" y="2"/>
                        <a:pt x="6" y="3"/>
                        <a:pt x="3" y="5"/>
                      </a:cubicBezTo>
                      <a:cubicBezTo>
                        <a:pt x="3" y="5"/>
                        <a:pt x="2" y="6"/>
                        <a:pt x="2" y="7"/>
                      </a:cubicBezTo>
                      <a:cubicBezTo>
                        <a:pt x="1" y="9"/>
                        <a:pt x="0" y="10"/>
                        <a:pt x="2" y="1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5" name="Freeform 96"/>
                <p:cNvSpPr>
                  <a:spLocks/>
                </p:cNvSpPr>
                <p:nvPr/>
              </p:nvSpPr>
              <p:spPr bwMode="auto">
                <a:xfrm>
                  <a:off x="2632432" y="4623274"/>
                  <a:ext cx="20766" cy="7787"/>
                </a:xfrm>
                <a:custGeom>
                  <a:avLst/>
                  <a:gdLst>
                    <a:gd name="T0" fmla="*/ 8 w 10"/>
                    <a:gd name="T1" fmla="*/ 1 h 4"/>
                    <a:gd name="T2" fmla="*/ 6 w 10"/>
                    <a:gd name="T3" fmla="*/ 1 h 4"/>
                    <a:gd name="T4" fmla="*/ 4 w 10"/>
                    <a:gd name="T5" fmla="*/ 0 h 4"/>
                    <a:gd name="T6" fmla="*/ 3 w 10"/>
                    <a:gd name="T7" fmla="*/ 0 h 4"/>
                    <a:gd name="T8" fmla="*/ 1 w 10"/>
                    <a:gd name="T9" fmla="*/ 0 h 4"/>
                    <a:gd name="T10" fmla="*/ 1 w 10"/>
                    <a:gd name="T11" fmla="*/ 3 h 4"/>
                    <a:gd name="T12" fmla="*/ 3 w 10"/>
                    <a:gd name="T13" fmla="*/ 3 h 4"/>
                    <a:gd name="T14" fmla="*/ 4 w 10"/>
                    <a:gd name="T15" fmla="*/ 4 h 4"/>
                    <a:gd name="T16" fmla="*/ 5 w 10"/>
                    <a:gd name="T17" fmla="*/ 4 h 4"/>
                    <a:gd name="T18" fmla="*/ 7 w 10"/>
                    <a:gd name="T19" fmla="*/ 3 h 4"/>
                    <a:gd name="T20" fmla="*/ 8 w 10"/>
                    <a:gd name="T21" fmla="*/ 3 h 4"/>
                    <a:gd name="T22" fmla="*/ 9 w 10"/>
                    <a:gd name="T23" fmla="*/ 1 h 4"/>
                    <a:gd name="T24" fmla="*/ 8 w 10"/>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4">
                      <a:moveTo>
                        <a:pt x="8" y="1"/>
                      </a:moveTo>
                      <a:cubicBezTo>
                        <a:pt x="8" y="1"/>
                        <a:pt x="7" y="1"/>
                        <a:pt x="6" y="1"/>
                      </a:cubicBezTo>
                      <a:cubicBezTo>
                        <a:pt x="5" y="1"/>
                        <a:pt x="4" y="0"/>
                        <a:pt x="4" y="0"/>
                      </a:cubicBezTo>
                      <a:cubicBezTo>
                        <a:pt x="3" y="0"/>
                        <a:pt x="3" y="0"/>
                        <a:pt x="3" y="0"/>
                      </a:cubicBezTo>
                      <a:cubicBezTo>
                        <a:pt x="2" y="0"/>
                        <a:pt x="1" y="0"/>
                        <a:pt x="1" y="0"/>
                      </a:cubicBezTo>
                      <a:cubicBezTo>
                        <a:pt x="1" y="0"/>
                        <a:pt x="0" y="3"/>
                        <a:pt x="1" y="3"/>
                      </a:cubicBezTo>
                      <a:cubicBezTo>
                        <a:pt x="1" y="3"/>
                        <a:pt x="3" y="3"/>
                        <a:pt x="3" y="3"/>
                      </a:cubicBezTo>
                      <a:cubicBezTo>
                        <a:pt x="3" y="3"/>
                        <a:pt x="3" y="4"/>
                        <a:pt x="4" y="4"/>
                      </a:cubicBezTo>
                      <a:cubicBezTo>
                        <a:pt x="4" y="4"/>
                        <a:pt x="4" y="4"/>
                        <a:pt x="5" y="4"/>
                      </a:cubicBezTo>
                      <a:cubicBezTo>
                        <a:pt x="6" y="4"/>
                        <a:pt x="7" y="3"/>
                        <a:pt x="7" y="3"/>
                      </a:cubicBezTo>
                      <a:cubicBezTo>
                        <a:pt x="7" y="3"/>
                        <a:pt x="7" y="3"/>
                        <a:pt x="8" y="3"/>
                      </a:cubicBezTo>
                      <a:cubicBezTo>
                        <a:pt x="9" y="3"/>
                        <a:pt x="9" y="2"/>
                        <a:pt x="9" y="1"/>
                      </a:cubicBezTo>
                      <a:cubicBezTo>
                        <a:pt x="10" y="1"/>
                        <a:pt x="9" y="1"/>
                        <a:pt x="8"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97"/>
                <p:cNvSpPr>
                  <a:spLocks/>
                </p:cNvSpPr>
                <p:nvPr/>
              </p:nvSpPr>
              <p:spPr bwMode="auto">
                <a:xfrm>
                  <a:off x="2139239" y="2611566"/>
                  <a:ext cx="30284" cy="28553"/>
                </a:xfrm>
                <a:custGeom>
                  <a:avLst/>
                  <a:gdLst>
                    <a:gd name="T0" fmla="*/ 13 w 15"/>
                    <a:gd name="T1" fmla="*/ 8 h 14"/>
                    <a:gd name="T2" fmla="*/ 15 w 15"/>
                    <a:gd name="T3" fmla="*/ 7 h 14"/>
                    <a:gd name="T4" fmla="*/ 15 w 15"/>
                    <a:gd name="T5" fmla="*/ 4 h 14"/>
                    <a:gd name="T6" fmla="*/ 14 w 15"/>
                    <a:gd name="T7" fmla="*/ 3 h 14"/>
                    <a:gd name="T8" fmla="*/ 14 w 15"/>
                    <a:gd name="T9" fmla="*/ 0 h 14"/>
                    <a:gd name="T10" fmla="*/ 12 w 15"/>
                    <a:gd name="T11" fmla="*/ 0 h 14"/>
                    <a:gd name="T12" fmla="*/ 10 w 15"/>
                    <a:gd name="T13" fmla="*/ 2 h 14"/>
                    <a:gd name="T14" fmla="*/ 9 w 15"/>
                    <a:gd name="T15" fmla="*/ 3 h 14"/>
                    <a:gd name="T16" fmla="*/ 7 w 15"/>
                    <a:gd name="T17" fmla="*/ 5 h 14"/>
                    <a:gd name="T18" fmla="*/ 6 w 15"/>
                    <a:gd name="T19" fmla="*/ 6 h 14"/>
                    <a:gd name="T20" fmla="*/ 5 w 15"/>
                    <a:gd name="T21" fmla="*/ 8 h 14"/>
                    <a:gd name="T22" fmla="*/ 2 w 15"/>
                    <a:gd name="T23" fmla="*/ 8 h 14"/>
                    <a:gd name="T24" fmla="*/ 0 w 15"/>
                    <a:gd name="T25" fmla="*/ 10 h 14"/>
                    <a:gd name="T26" fmla="*/ 2 w 15"/>
                    <a:gd name="T27" fmla="*/ 11 h 14"/>
                    <a:gd name="T28" fmla="*/ 4 w 15"/>
                    <a:gd name="T29" fmla="*/ 12 h 14"/>
                    <a:gd name="T30" fmla="*/ 5 w 15"/>
                    <a:gd name="T31" fmla="*/ 13 h 14"/>
                    <a:gd name="T32" fmla="*/ 7 w 15"/>
                    <a:gd name="T33" fmla="*/ 13 h 14"/>
                    <a:gd name="T34" fmla="*/ 9 w 15"/>
                    <a:gd name="T35" fmla="*/ 12 h 14"/>
                    <a:gd name="T36" fmla="*/ 11 w 15"/>
                    <a:gd name="T37" fmla="*/ 12 h 14"/>
                    <a:gd name="T38" fmla="*/ 13 w 15"/>
                    <a:gd name="T39" fmla="*/ 10 h 14"/>
                    <a:gd name="T40" fmla="*/ 13 w 15"/>
                    <a:gd name="T4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13" y="8"/>
                      </a:moveTo>
                      <a:cubicBezTo>
                        <a:pt x="14" y="8"/>
                        <a:pt x="15" y="8"/>
                        <a:pt x="15" y="7"/>
                      </a:cubicBezTo>
                      <a:cubicBezTo>
                        <a:pt x="15" y="6"/>
                        <a:pt x="15" y="5"/>
                        <a:pt x="15" y="4"/>
                      </a:cubicBezTo>
                      <a:cubicBezTo>
                        <a:pt x="15" y="4"/>
                        <a:pt x="14" y="4"/>
                        <a:pt x="14" y="3"/>
                      </a:cubicBezTo>
                      <a:cubicBezTo>
                        <a:pt x="15" y="2"/>
                        <a:pt x="14" y="0"/>
                        <a:pt x="14" y="0"/>
                      </a:cubicBezTo>
                      <a:cubicBezTo>
                        <a:pt x="14" y="0"/>
                        <a:pt x="13" y="0"/>
                        <a:pt x="12" y="0"/>
                      </a:cubicBezTo>
                      <a:cubicBezTo>
                        <a:pt x="12" y="0"/>
                        <a:pt x="10" y="1"/>
                        <a:pt x="10" y="2"/>
                      </a:cubicBezTo>
                      <a:cubicBezTo>
                        <a:pt x="10" y="2"/>
                        <a:pt x="9" y="3"/>
                        <a:pt x="9" y="3"/>
                      </a:cubicBezTo>
                      <a:cubicBezTo>
                        <a:pt x="9" y="4"/>
                        <a:pt x="7" y="4"/>
                        <a:pt x="7" y="5"/>
                      </a:cubicBezTo>
                      <a:cubicBezTo>
                        <a:pt x="7" y="5"/>
                        <a:pt x="6" y="5"/>
                        <a:pt x="6" y="6"/>
                      </a:cubicBezTo>
                      <a:cubicBezTo>
                        <a:pt x="5" y="7"/>
                        <a:pt x="6" y="8"/>
                        <a:pt x="5" y="8"/>
                      </a:cubicBezTo>
                      <a:cubicBezTo>
                        <a:pt x="4" y="8"/>
                        <a:pt x="4" y="8"/>
                        <a:pt x="2" y="8"/>
                      </a:cubicBezTo>
                      <a:cubicBezTo>
                        <a:pt x="1" y="8"/>
                        <a:pt x="0" y="9"/>
                        <a:pt x="0" y="10"/>
                      </a:cubicBezTo>
                      <a:cubicBezTo>
                        <a:pt x="1" y="10"/>
                        <a:pt x="2" y="10"/>
                        <a:pt x="2" y="11"/>
                      </a:cubicBezTo>
                      <a:cubicBezTo>
                        <a:pt x="3" y="11"/>
                        <a:pt x="4" y="11"/>
                        <a:pt x="4" y="12"/>
                      </a:cubicBezTo>
                      <a:cubicBezTo>
                        <a:pt x="4" y="12"/>
                        <a:pt x="4" y="12"/>
                        <a:pt x="5" y="13"/>
                      </a:cubicBezTo>
                      <a:cubicBezTo>
                        <a:pt x="5" y="14"/>
                        <a:pt x="7" y="14"/>
                        <a:pt x="7" y="13"/>
                      </a:cubicBezTo>
                      <a:cubicBezTo>
                        <a:pt x="8" y="13"/>
                        <a:pt x="9" y="12"/>
                        <a:pt x="9" y="12"/>
                      </a:cubicBezTo>
                      <a:cubicBezTo>
                        <a:pt x="9" y="11"/>
                        <a:pt x="11" y="12"/>
                        <a:pt x="11" y="12"/>
                      </a:cubicBezTo>
                      <a:cubicBezTo>
                        <a:pt x="12" y="11"/>
                        <a:pt x="13" y="11"/>
                        <a:pt x="13" y="10"/>
                      </a:cubicBezTo>
                      <a:cubicBezTo>
                        <a:pt x="14" y="10"/>
                        <a:pt x="13" y="9"/>
                        <a:pt x="13"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98"/>
                <p:cNvSpPr>
                  <a:spLocks/>
                </p:cNvSpPr>
                <p:nvPr/>
              </p:nvSpPr>
              <p:spPr bwMode="auto">
                <a:xfrm>
                  <a:off x="2200672" y="2486104"/>
                  <a:ext cx="75277" cy="43263"/>
                </a:xfrm>
                <a:custGeom>
                  <a:avLst/>
                  <a:gdLst>
                    <a:gd name="T0" fmla="*/ 0 w 37"/>
                    <a:gd name="T1" fmla="*/ 21 h 21"/>
                    <a:gd name="T2" fmla="*/ 3 w 37"/>
                    <a:gd name="T3" fmla="*/ 20 h 21"/>
                    <a:gd name="T4" fmla="*/ 5 w 37"/>
                    <a:gd name="T5" fmla="*/ 19 h 21"/>
                    <a:gd name="T6" fmla="*/ 8 w 37"/>
                    <a:gd name="T7" fmla="*/ 19 h 21"/>
                    <a:gd name="T8" fmla="*/ 10 w 37"/>
                    <a:gd name="T9" fmla="*/ 17 h 21"/>
                    <a:gd name="T10" fmla="*/ 12 w 37"/>
                    <a:gd name="T11" fmla="*/ 16 h 21"/>
                    <a:gd name="T12" fmla="*/ 15 w 37"/>
                    <a:gd name="T13" fmla="*/ 17 h 21"/>
                    <a:gd name="T14" fmla="*/ 20 w 37"/>
                    <a:gd name="T15" fmla="*/ 16 h 21"/>
                    <a:gd name="T16" fmla="*/ 21 w 37"/>
                    <a:gd name="T17" fmla="*/ 14 h 21"/>
                    <a:gd name="T18" fmla="*/ 24 w 37"/>
                    <a:gd name="T19" fmla="*/ 14 h 21"/>
                    <a:gd name="T20" fmla="*/ 24 w 37"/>
                    <a:gd name="T21" fmla="*/ 15 h 21"/>
                    <a:gd name="T22" fmla="*/ 28 w 37"/>
                    <a:gd name="T23" fmla="*/ 14 h 21"/>
                    <a:gd name="T24" fmla="*/ 29 w 37"/>
                    <a:gd name="T25" fmla="*/ 11 h 21"/>
                    <a:gd name="T26" fmla="*/ 31 w 37"/>
                    <a:gd name="T27" fmla="*/ 10 h 21"/>
                    <a:gd name="T28" fmla="*/ 34 w 37"/>
                    <a:gd name="T29" fmla="*/ 8 h 21"/>
                    <a:gd name="T30" fmla="*/ 34 w 37"/>
                    <a:gd name="T31" fmla="*/ 6 h 21"/>
                    <a:gd name="T32" fmla="*/ 33 w 37"/>
                    <a:gd name="T33" fmla="*/ 5 h 21"/>
                    <a:gd name="T34" fmla="*/ 36 w 37"/>
                    <a:gd name="T35" fmla="*/ 3 h 21"/>
                    <a:gd name="T36" fmla="*/ 37 w 37"/>
                    <a:gd name="T37" fmla="*/ 0 h 21"/>
                    <a:gd name="T38" fmla="*/ 36 w 37"/>
                    <a:gd name="T39" fmla="*/ 0 h 21"/>
                    <a:gd name="T40" fmla="*/ 33 w 37"/>
                    <a:gd name="T41" fmla="*/ 2 h 21"/>
                    <a:gd name="T42" fmla="*/ 31 w 37"/>
                    <a:gd name="T43" fmla="*/ 3 h 21"/>
                    <a:gd name="T44" fmla="*/ 28 w 37"/>
                    <a:gd name="T45" fmla="*/ 5 h 21"/>
                    <a:gd name="T46" fmla="*/ 27 w 37"/>
                    <a:gd name="T47" fmla="*/ 6 h 21"/>
                    <a:gd name="T48" fmla="*/ 25 w 37"/>
                    <a:gd name="T49" fmla="*/ 8 h 21"/>
                    <a:gd name="T50" fmla="*/ 23 w 37"/>
                    <a:gd name="T51" fmla="*/ 10 h 21"/>
                    <a:gd name="T52" fmla="*/ 21 w 37"/>
                    <a:gd name="T53" fmla="*/ 10 h 21"/>
                    <a:gd name="T54" fmla="*/ 20 w 37"/>
                    <a:gd name="T55" fmla="*/ 9 h 21"/>
                    <a:gd name="T56" fmla="*/ 23 w 37"/>
                    <a:gd name="T57" fmla="*/ 7 h 21"/>
                    <a:gd name="T58" fmla="*/ 24 w 37"/>
                    <a:gd name="T59" fmla="*/ 5 h 21"/>
                    <a:gd name="T60" fmla="*/ 22 w 37"/>
                    <a:gd name="T61" fmla="*/ 4 h 21"/>
                    <a:gd name="T62" fmla="*/ 19 w 37"/>
                    <a:gd name="T63" fmla="*/ 5 h 21"/>
                    <a:gd name="T64" fmla="*/ 19 w 37"/>
                    <a:gd name="T65" fmla="*/ 5 h 21"/>
                    <a:gd name="T66" fmla="*/ 1 w 37"/>
                    <a:gd name="T67" fmla="*/ 15 h 21"/>
                    <a:gd name="T68" fmla="*/ 3 w 37"/>
                    <a:gd name="T69" fmla="*/ 16 h 21"/>
                    <a:gd name="T70" fmla="*/ 5 w 37"/>
                    <a:gd name="T71" fmla="*/ 16 h 21"/>
                    <a:gd name="T72" fmla="*/ 5 w 37"/>
                    <a:gd name="T73" fmla="*/ 17 h 21"/>
                    <a:gd name="T74" fmla="*/ 3 w 37"/>
                    <a:gd name="T75" fmla="*/ 18 h 21"/>
                    <a:gd name="T76" fmla="*/ 0 w 37"/>
                    <a:gd name="T77" fmla="*/ 20 h 21"/>
                    <a:gd name="T78" fmla="*/ 0 w 37"/>
                    <a:gd name="T7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21">
                      <a:moveTo>
                        <a:pt x="0" y="21"/>
                      </a:moveTo>
                      <a:cubicBezTo>
                        <a:pt x="1" y="21"/>
                        <a:pt x="3" y="20"/>
                        <a:pt x="3" y="20"/>
                      </a:cubicBezTo>
                      <a:cubicBezTo>
                        <a:pt x="4" y="20"/>
                        <a:pt x="4" y="19"/>
                        <a:pt x="5" y="19"/>
                      </a:cubicBezTo>
                      <a:cubicBezTo>
                        <a:pt x="6" y="20"/>
                        <a:pt x="8" y="20"/>
                        <a:pt x="8" y="19"/>
                      </a:cubicBezTo>
                      <a:cubicBezTo>
                        <a:pt x="9" y="18"/>
                        <a:pt x="9" y="17"/>
                        <a:pt x="10" y="17"/>
                      </a:cubicBezTo>
                      <a:cubicBezTo>
                        <a:pt x="11" y="16"/>
                        <a:pt x="12" y="16"/>
                        <a:pt x="12" y="16"/>
                      </a:cubicBezTo>
                      <a:cubicBezTo>
                        <a:pt x="13" y="16"/>
                        <a:pt x="15" y="16"/>
                        <a:pt x="15" y="17"/>
                      </a:cubicBezTo>
                      <a:cubicBezTo>
                        <a:pt x="16" y="17"/>
                        <a:pt x="20" y="16"/>
                        <a:pt x="20" y="16"/>
                      </a:cubicBezTo>
                      <a:cubicBezTo>
                        <a:pt x="20" y="16"/>
                        <a:pt x="21" y="15"/>
                        <a:pt x="21" y="14"/>
                      </a:cubicBezTo>
                      <a:cubicBezTo>
                        <a:pt x="22" y="14"/>
                        <a:pt x="23" y="14"/>
                        <a:pt x="24" y="14"/>
                      </a:cubicBezTo>
                      <a:cubicBezTo>
                        <a:pt x="25" y="14"/>
                        <a:pt x="23" y="15"/>
                        <a:pt x="24" y="15"/>
                      </a:cubicBezTo>
                      <a:cubicBezTo>
                        <a:pt x="25" y="15"/>
                        <a:pt x="27" y="14"/>
                        <a:pt x="28" y="14"/>
                      </a:cubicBezTo>
                      <a:cubicBezTo>
                        <a:pt x="29" y="14"/>
                        <a:pt x="29" y="12"/>
                        <a:pt x="29" y="11"/>
                      </a:cubicBezTo>
                      <a:cubicBezTo>
                        <a:pt x="29" y="11"/>
                        <a:pt x="30" y="11"/>
                        <a:pt x="31" y="10"/>
                      </a:cubicBezTo>
                      <a:cubicBezTo>
                        <a:pt x="32" y="10"/>
                        <a:pt x="33" y="9"/>
                        <a:pt x="34" y="8"/>
                      </a:cubicBezTo>
                      <a:cubicBezTo>
                        <a:pt x="34" y="7"/>
                        <a:pt x="35" y="6"/>
                        <a:pt x="34" y="6"/>
                      </a:cubicBezTo>
                      <a:cubicBezTo>
                        <a:pt x="33" y="5"/>
                        <a:pt x="32" y="7"/>
                        <a:pt x="33" y="5"/>
                      </a:cubicBezTo>
                      <a:cubicBezTo>
                        <a:pt x="34" y="4"/>
                        <a:pt x="35" y="4"/>
                        <a:pt x="36" y="3"/>
                      </a:cubicBezTo>
                      <a:cubicBezTo>
                        <a:pt x="37" y="1"/>
                        <a:pt x="37" y="1"/>
                        <a:pt x="37" y="0"/>
                      </a:cubicBezTo>
                      <a:cubicBezTo>
                        <a:pt x="37" y="0"/>
                        <a:pt x="36" y="0"/>
                        <a:pt x="36" y="0"/>
                      </a:cubicBezTo>
                      <a:cubicBezTo>
                        <a:pt x="35" y="1"/>
                        <a:pt x="35" y="2"/>
                        <a:pt x="33" y="2"/>
                      </a:cubicBezTo>
                      <a:cubicBezTo>
                        <a:pt x="32" y="3"/>
                        <a:pt x="33" y="3"/>
                        <a:pt x="31" y="3"/>
                      </a:cubicBezTo>
                      <a:cubicBezTo>
                        <a:pt x="29" y="3"/>
                        <a:pt x="29" y="4"/>
                        <a:pt x="28" y="5"/>
                      </a:cubicBezTo>
                      <a:cubicBezTo>
                        <a:pt x="28" y="5"/>
                        <a:pt x="28" y="5"/>
                        <a:pt x="27" y="6"/>
                      </a:cubicBezTo>
                      <a:cubicBezTo>
                        <a:pt x="26" y="7"/>
                        <a:pt x="26" y="7"/>
                        <a:pt x="25" y="8"/>
                      </a:cubicBezTo>
                      <a:cubicBezTo>
                        <a:pt x="24" y="9"/>
                        <a:pt x="24" y="9"/>
                        <a:pt x="23" y="10"/>
                      </a:cubicBezTo>
                      <a:cubicBezTo>
                        <a:pt x="22" y="10"/>
                        <a:pt x="22" y="10"/>
                        <a:pt x="21" y="10"/>
                      </a:cubicBezTo>
                      <a:cubicBezTo>
                        <a:pt x="20" y="9"/>
                        <a:pt x="19" y="9"/>
                        <a:pt x="20" y="9"/>
                      </a:cubicBezTo>
                      <a:cubicBezTo>
                        <a:pt x="21" y="8"/>
                        <a:pt x="23" y="8"/>
                        <a:pt x="23" y="7"/>
                      </a:cubicBezTo>
                      <a:cubicBezTo>
                        <a:pt x="23" y="7"/>
                        <a:pt x="25" y="6"/>
                        <a:pt x="24" y="5"/>
                      </a:cubicBezTo>
                      <a:cubicBezTo>
                        <a:pt x="24" y="5"/>
                        <a:pt x="24" y="4"/>
                        <a:pt x="22" y="4"/>
                      </a:cubicBezTo>
                      <a:cubicBezTo>
                        <a:pt x="21" y="4"/>
                        <a:pt x="20" y="6"/>
                        <a:pt x="19" y="5"/>
                      </a:cubicBezTo>
                      <a:cubicBezTo>
                        <a:pt x="19" y="5"/>
                        <a:pt x="19" y="5"/>
                        <a:pt x="19" y="5"/>
                      </a:cubicBezTo>
                      <a:cubicBezTo>
                        <a:pt x="13" y="8"/>
                        <a:pt x="7" y="11"/>
                        <a:pt x="1" y="15"/>
                      </a:cubicBezTo>
                      <a:cubicBezTo>
                        <a:pt x="2" y="15"/>
                        <a:pt x="2" y="16"/>
                        <a:pt x="3" y="16"/>
                      </a:cubicBezTo>
                      <a:cubicBezTo>
                        <a:pt x="3" y="16"/>
                        <a:pt x="4" y="16"/>
                        <a:pt x="5" y="16"/>
                      </a:cubicBezTo>
                      <a:cubicBezTo>
                        <a:pt x="5" y="16"/>
                        <a:pt x="7" y="16"/>
                        <a:pt x="5" y="17"/>
                      </a:cubicBezTo>
                      <a:cubicBezTo>
                        <a:pt x="4" y="18"/>
                        <a:pt x="4" y="18"/>
                        <a:pt x="3" y="18"/>
                      </a:cubicBezTo>
                      <a:cubicBezTo>
                        <a:pt x="2" y="19"/>
                        <a:pt x="1" y="19"/>
                        <a:pt x="0" y="20"/>
                      </a:cubicBezTo>
                      <a:cubicBezTo>
                        <a:pt x="0" y="20"/>
                        <a:pt x="0" y="21"/>
                        <a:pt x="0" y="2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99"/>
                <p:cNvSpPr>
                  <a:spLocks/>
                </p:cNvSpPr>
                <p:nvPr/>
              </p:nvSpPr>
              <p:spPr bwMode="auto">
                <a:xfrm>
                  <a:off x="2353821" y="2455820"/>
                  <a:ext cx="32880" cy="22497"/>
                </a:xfrm>
                <a:custGeom>
                  <a:avLst/>
                  <a:gdLst>
                    <a:gd name="T0" fmla="*/ 7 w 16"/>
                    <a:gd name="T1" fmla="*/ 4 h 11"/>
                    <a:gd name="T2" fmla="*/ 5 w 16"/>
                    <a:gd name="T3" fmla="*/ 4 h 11"/>
                    <a:gd name="T4" fmla="*/ 4 w 16"/>
                    <a:gd name="T5" fmla="*/ 5 h 11"/>
                    <a:gd name="T6" fmla="*/ 3 w 16"/>
                    <a:gd name="T7" fmla="*/ 7 h 11"/>
                    <a:gd name="T8" fmla="*/ 1 w 16"/>
                    <a:gd name="T9" fmla="*/ 9 h 11"/>
                    <a:gd name="T10" fmla="*/ 3 w 16"/>
                    <a:gd name="T11" fmla="*/ 11 h 11"/>
                    <a:gd name="T12" fmla="*/ 6 w 16"/>
                    <a:gd name="T13" fmla="*/ 10 h 11"/>
                    <a:gd name="T14" fmla="*/ 10 w 16"/>
                    <a:gd name="T15" fmla="*/ 11 h 11"/>
                    <a:gd name="T16" fmla="*/ 10 w 16"/>
                    <a:gd name="T17" fmla="*/ 8 h 11"/>
                    <a:gd name="T18" fmla="*/ 12 w 16"/>
                    <a:gd name="T19" fmla="*/ 6 h 11"/>
                    <a:gd name="T20" fmla="*/ 11 w 16"/>
                    <a:gd name="T21" fmla="*/ 5 h 11"/>
                    <a:gd name="T22" fmla="*/ 15 w 16"/>
                    <a:gd name="T23" fmla="*/ 3 h 11"/>
                    <a:gd name="T24" fmla="*/ 15 w 16"/>
                    <a:gd name="T25" fmla="*/ 0 h 11"/>
                    <a:gd name="T26" fmla="*/ 13 w 16"/>
                    <a:gd name="T27" fmla="*/ 0 h 11"/>
                    <a:gd name="T28" fmla="*/ 10 w 16"/>
                    <a:gd name="T29" fmla="*/ 2 h 11"/>
                    <a:gd name="T30" fmla="*/ 7 w 16"/>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1">
                      <a:moveTo>
                        <a:pt x="7" y="4"/>
                      </a:moveTo>
                      <a:cubicBezTo>
                        <a:pt x="5" y="4"/>
                        <a:pt x="5" y="4"/>
                        <a:pt x="5" y="4"/>
                      </a:cubicBezTo>
                      <a:cubicBezTo>
                        <a:pt x="5" y="4"/>
                        <a:pt x="4" y="5"/>
                        <a:pt x="4" y="5"/>
                      </a:cubicBezTo>
                      <a:cubicBezTo>
                        <a:pt x="4" y="6"/>
                        <a:pt x="4" y="7"/>
                        <a:pt x="3" y="7"/>
                      </a:cubicBezTo>
                      <a:cubicBezTo>
                        <a:pt x="2" y="8"/>
                        <a:pt x="2" y="9"/>
                        <a:pt x="1" y="9"/>
                      </a:cubicBezTo>
                      <a:cubicBezTo>
                        <a:pt x="0" y="9"/>
                        <a:pt x="2" y="11"/>
                        <a:pt x="3" y="11"/>
                      </a:cubicBezTo>
                      <a:cubicBezTo>
                        <a:pt x="4" y="11"/>
                        <a:pt x="5" y="11"/>
                        <a:pt x="6" y="10"/>
                      </a:cubicBezTo>
                      <a:cubicBezTo>
                        <a:pt x="7" y="10"/>
                        <a:pt x="9" y="11"/>
                        <a:pt x="10" y="11"/>
                      </a:cubicBezTo>
                      <a:cubicBezTo>
                        <a:pt x="11" y="10"/>
                        <a:pt x="10" y="9"/>
                        <a:pt x="10" y="8"/>
                      </a:cubicBezTo>
                      <a:cubicBezTo>
                        <a:pt x="9" y="7"/>
                        <a:pt x="11" y="7"/>
                        <a:pt x="12" y="6"/>
                      </a:cubicBezTo>
                      <a:cubicBezTo>
                        <a:pt x="12" y="6"/>
                        <a:pt x="9" y="6"/>
                        <a:pt x="11" y="5"/>
                      </a:cubicBezTo>
                      <a:cubicBezTo>
                        <a:pt x="13" y="4"/>
                        <a:pt x="15" y="4"/>
                        <a:pt x="15" y="3"/>
                      </a:cubicBezTo>
                      <a:cubicBezTo>
                        <a:pt x="16" y="2"/>
                        <a:pt x="15" y="0"/>
                        <a:pt x="15" y="0"/>
                      </a:cubicBezTo>
                      <a:cubicBezTo>
                        <a:pt x="14" y="0"/>
                        <a:pt x="13" y="0"/>
                        <a:pt x="13" y="0"/>
                      </a:cubicBezTo>
                      <a:cubicBezTo>
                        <a:pt x="12" y="0"/>
                        <a:pt x="11" y="1"/>
                        <a:pt x="10" y="2"/>
                      </a:cubicBezTo>
                      <a:cubicBezTo>
                        <a:pt x="9" y="3"/>
                        <a:pt x="8" y="4"/>
                        <a:pt x="7" y="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100"/>
                <p:cNvSpPr>
                  <a:spLocks/>
                </p:cNvSpPr>
                <p:nvPr/>
              </p:nvSpPr>
              <p:spPr bwMode="auto">
                <a:xfrm>
                  <a:off x="2055310" y="2531097"/>
                  <a:ext cx="159206" cy="109022"/>
                </a:xfrm>
                <a:custGeom>
                  <a:avLst/>
                  <a:gdLst>
                    <a:gd name="T0" fmla="*/ 4 w 78"/>
                    <a:gd name="T1" fmla="*/ 52 h 53"/>
                    <a:gd name="T2" fmla="*/ 9 w 78"/>
                    <a:gd name="T3" fmla="*/ 51 h 53"/>
                    <a:gd name="T4" fmla="*/ 13 w 78"/>
                    <a:gd name="T5" fmla="*/ 50 h 53"/>
                    <a:gd name="T6" fmla="*/ 16 w 78"/>
                    <a:gd name="T7" fmla="*/ 49 h 53"/>
                    <a:gd name="T8" fmla="*/ 18 w 78"/>
                    <a:gd name="T9" fmla="*/ 49 h 53"/>
                    <a:gd name="T10" fmla="*/ 21 w 78"/>
                    <a:gd name="T11" fmla="*/ 47 h 53"/>
                    <a:gd name="T12" fmla="*/ 23 w 78"/>
                    <a:gd name="T13" fmla="*/ 46 h 53"/>
                    <a:gd name="T14" fmla="*/ 25 w 78"/>
                    <a:gd name="T15" fmla="*/ 45 h 53"/>
                    <a:gd name="T16" fmla="*/ 24 w 78"/>
                    <a:gd name="T17" fmla="*/ 48 h 53"/>
                    <a:gd name="T18" fmla="*/ 27 w 78"/>
                    <a:gd name="T19" fmla="*/ 50 h 53"/>
                    <a:gd name="T20" fmla="*/ 30 w 78"/>
                    <a:gd name="T21" fmla="*/ 51 h 53"/>
                    <a:gd name="T22" fmla="*/ 32 w 78"/>
                    <a:gd name="T23" fmla="*/ 49 h 53"/>
                    <a:gd name="T24" fmla="*/ 36 w 78"/>
                    <a:gd name="T25" fmla="*/ 47 h 53"/>
                    <a:gd name="T26" fmla="*/ 38 w 78"/>
                    <a:gd name="T27" fmla="*/ 44 h 53"/>
                    <a:gd name="T28" fmla="*/ 39 w 78"/>
                    <a:gd name="T29" fmla="*/ 42 h 53"/>
                    <a:gd name="T30" fmla="*/ 40 w 78"/>
                    <a:gd name="T31" fmla="*/ 40 h 53"/>
                    <a:gd name="T32" fmla="*/ 42 w 78"/>
                    <a:gd name="T33" fmla="*/ 41 h 53"/>
                    <a:gd name="T34" fmla="*/ 45 w 78"/>
                    <a:gd name="T35" fmla="*/ 40 h 53"/>
                    <a:gd name="T36" fmla="*/ 47 w 78"/>
                    <a:gd name="T37" fmla="*/ 39 h 53"/>
                    <a:gd name="T38" fmla="*/ 47 w 78"/>
                    <a:gd name="T39" fmla="*/ 35 h 53"/>
                    <a:gd name="T40" fmla="*/ 48 w 78"/>
                    <a:gd name="T41" fmla="*/ 32 h 53"/>
                    <a:gd name="T42" fmla="*/ 48 w 78"/>
                    <a:gd name="T43" fmla="*/ 29 h 53"/>
                    <a:gd name="T44" fmla="*/ 49 w 78"/>
                    <a:gd name="T45" fmla="*/ 28 h 53"/>
                    <a:gd name="T46" fmla="*/ 55 w 78"/>
                    <a:gd name="T47" fmla="*/ 22 h 53"/>
                    <a:gd name="T48" fmla="*/ 59 w 78"/>
                    <a:gd name="T49" fmla="*/ 18 h 53"/>
                    <a:gd name="T50" fmla="*/ 63 w 78"/>
                    <a:gd name="T51" fmla="*/ 16 h 53"/>
                    <a:gd name="T52" fmla="*/ 66 w 78"/>
                    <a:gd name="T53" fmla="*/ 12 h 53"/>
                    <a:gd name="T54" fmla="*/ 70 w 78"/>
                    <a:gd name="T55" fmla="*/ 10 h 53"/>
                    <a:gd name="T56" fmla="*/ 73 w 78"/>
                    <a:gd name="T57" fmla="*/ 8 h 53"/>
                    <a:gd name="T58" fmla="*/ 77 w 78"/>
                    <a:gd name="T59" fmla="*/ 6 h 53"/>
                    <a:gd name="T60" fmla="*/ 75 w 78"/>
                    <a:gd name="T61" fmla="*/ 5 h 53"/>
                    <a:gd name="T62" fmla="*/ 70 w 78"/>
                    <a:gd name="T63" fmla="*/ 6 h 53"/>
                    <a:gd name="T64" fmla="*/ 68 w 78"/>
                    <a:gd name="T65" fmla="*/ 8 h 53"/>
                    <a:gd name="T66" fmla="*/ 65 w 78"/>
                    <a:gd name="T67" fmla="*/ 8 h 53"/>
                    <a:gd name="T68" fmla="*/ 61 w 78"/>
                    <a:gd name="T69" fmla="*/ 10 h 53"/>
                    <a:gd name="T70" fmla="*/ 59 w 78"/>
                    <a:gd name="T71" fmla="*/ 13 h 53"/>
                    <a:gd name="T72" fmla="*/ 56 w 78"/>
                    <a:gd name="T73" fmla="*/ 15 h 53"/>
                    <a:gd name="T74" fmla="*/ 53 w 78"/>
                    <a:gd name="T75" fmla="*/ 17 h 53"/>
                    <a:gd name="T76" fmla="*/ 50 w 78"/>
                    <a:gd name="T77" fmla="*/ 19 h 53"/>
                    <a:gd name="T78" fmla="*/ 53 w 78"/>
                    <a:gd name="T79" fmla="*/ 16 h 53"/>
                    <a:gd name="T80" fmla="*/ 56 w 78"/>
                    <a:gd name="T81" fmla="*/ 12 h 53"/>
                    <a:gd name="T82" fmla="*/ 52 w 78"/>
                    <a:gd name="T83" fmla="*/ 13 h 53"/>
                    <a:gd name="T84" fmla="*/ 52 w 78"/>
                    <a:gd name="T85" fmla="*/ 9 h 53"/>
                    <a:gd name="T86" fmla="*/ 55 w 78"/>
                    <a:gd name="T87" fmla="*/ 6 h 53"/>
                    <a:gd name="T88" fmla="*/ 59 w 78"/>
                    <a:gd name="T89" fmla="*/ 4 h 53"/>
                    <a:gd name="T90" fmla="*/ 59 w 78"/>
                    <a:gd name="T91" fmla="*/ 0 h 53"/>
                    <a:gd name="T92" fmla="*/ 16 w 78"/>
                    <a:gd name="T93" fmla="*/ 31 h 53"/>
                    <a:gd name="T94" fmla="*/ 21 w 78"/>
                    <a:gd name="T95" fmla="*/ 31 h 53"/>
                    <a:gd name="T96" fmla="*/ 22 w 78"/>
                    <a:gd name="T97" fmla="*/ 33 h 53"/>
                    <a:gd name="T98" fmla="*/ 22 w 78"/>
                    <a:gd name="T99" fmla="*/ 35 h 53"/>
                    <a:gd name="T100" fmla="*/ 17 w 78"/>
                    <a:gd name="T101" fmla="*/ 35 h 53"/>
                    <a:gd name="T102" fmla="*/ 13 w 78"/>
                    <a:gd name="T103" fmla="*/ 37 h 53"/>
                    <a:gd name="T104" fmla="*/ 9 w 78"/>
                    <a:gd name="T105" fmla="*/ 38 h 53"/>
                    <a:gd name="T106" fmla="*/ 7 w 78"/>
                    <a:gd name="T107" fmla="*/ 40 h 53"/>
                    <a:gd name="T108" fmla="*/ 4 w 78"/>
                    <a:gd name="T109" fmla="*/ 43 h 53"/>
                    <a:gd name="T110" fmla="*/ 4 w 78"/>
                    <a:gd name="T111" fmla="*/ 46 h 53"/>
                    <a:gd name="T112" fmla="*/ 7 w 78"/>
                    <a:gd name="T113" fmla="*/ 46 h 53"/>
                    <a:gd name="T114" fmla="*/ 2 w 78"/>
                    <a:gd name="T115"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53">
                      <a:moveTo>
                        <a:pt x="1" y="52"/>
                      </a:moveTo>
                      <a:cubicBezTo>
                        <a:pt x="3" y="52"/>
                        <a:pt x="3" y="53"/>
                        <a:pt x="4" y="52"/>
                      </a:cubicBezTo>
                      <a:cubicBezTo>
                        <a:pt x="5" y="52"/>
                        <a:pt x="6" y="51"/>
                        <a:pt x="6" y="51"/>
                      </a:cubicBezTo>
                      <a:cubicBezTo>
                        <a:pt x="6" y="51"/>
                        <a:pt x="8" y="51"/>
                        <a:pt x="9" y="51"/>
                      </a:cubicBezTo>
                      <a:cubicBezTo>
                        <a:pt x="9" y="51"/>
                        <a:pt x="10" y="51"/>
                        <a:pt x="10" y="51"/>
                      </a:cubicBezTo>
                      <a:cubicBezTo>
                        <a:pt x="11" y="51"/>
                        <a:pt x="12" y="50"/>
                        <a:pt x="13" y="50"/>
                      </a:cubicBezTo>
                      <a:cubicBezTo>
                        <a:pt x="13" y="50"/>
                        <a:pt x="14" y="50"/>
                        <a:pt x="14" y="50"/>
                      </a:cubicBezTo>
                      <a:cubicBezTo>
                        <a:pt x="15" y="50"/>
                        <a:pt x="15" y="50"/>
                        <a:pt x="16" y="49"/>
                      </a:cubicBezTo>
                      <a:cubicBezTo>
                        <a:pt x="16" y="49"/>
                        <a:pt x="17" y="49"/>
                        <a:pt x="17" y="49"/>
                      </a:cubicBezTo>
                      <a:cubicBezTo>
                        <a:pt x="18" y="49"/>
                        <a:pt x="18" y="49"/>
                        <a:pt x="18" y="49"/>
                      </a:cubicBezTo>
                      <a:cubicBezTo>
                        <a:pt x="18" y="48"/>
                        <a:pt x="19" y="48"/>
                        <a:pt x="19" y="48"/>
                      </a:cubicBezTo>
                      <a:cubicBezTo>
                        <a:pt x="20" y="47"/>
                        <a:pt x="20" y="47"/>
                        <a:pt x="21" y="47"/>
                      </a:cubicBezTo>
                      <a:cubicBezTo>
                        <a:pt x="22" y="46"/>
                        <a:pt x="22" y="46"/>
                        <a:pt x="22" y="46"/>
                      </a:cubicBezTo>
                      <a:cubicBezTo>
                        <a:pt x="23" y="46"/>
                        <a:pt x="23" y="46"/>
                        <a:pt x="23" y="46"/>
                      </a:cubicBezTo>
                      <a:cubicBezTo>
                        <a:pt x="24" y="44"/>
                        <a:pt x="24" y="44"/>
                        <a:pt x="24" y="44"/>
                      </a:cubicBezTo>
                      <a:cubicBezTo>
                        <a:pt x="25" y="45"/>
                        <a:pt x="25" y="45"/>
                        <a:pt x="25" y="45"/>
                      </a:cubicBezTo>
                      <a:cubicBezTo>
                        <a:pt x="24" y="45"/>
                        <a:pt x="24" y="46"/>
                        <a:pt x="24" y="46"/>
                      </a:cubicBezTo>
                      <a:cubicBezTo>
                        <a:pt x="24" y="47"/>
                        <a:pt x="23" y="48"/>
                        <a:pt x="24" y="48"/>
                      </a:cubicBezTo>
                      <a:cubicBezTo>
                        <a:pt x="25" y="49"/>
                        <a:pt x="25" y="49"/>
                        <a:pt x="26" y="49"/>
                      </a:cubicBezTo>
                      <a:cubicBezTo>
                        <a:pt x="26" y="50"/>
                        <a:pt x="27" y="50"/>
                        <a:pt x="27" y="50"/>
                      </a:cubicBezTo>
                      <a:cubicBezTo>
                        <a:pt x="27" y="51"/>
                        <a:pt x="27" y="52"/>
                        <a:pt x="28" y="52"/>
                      </a:cubicBezTo>
                      <a:cubicBezTo>
                        <a:pt x="29" y="52"/>
                        <a:pt x="29" y="52"/>
                        <a:pt x="30" y="51"/>
                      </a:cubicBezTo>
                      <a:cubicBezTo>
                        <a:pt x="30" y="51"/>
                        <a:pt x="31" y="51"/>
                        <a:pt x="31" y="50"/>
                      </a:cubicBezTo>
                      <a:cubicBezTo>
                        <a:pt x="31" y="50"/>
                        <a:pt x="31" y="49"/>
                        <a:pt x="32" y="49"/>
                      </a:cubicBezTo>
                      <a:cubicBezTo>
                        <a:pt x="32" y="49"/>
                        <a:pt x="33" y="49"/>
                        <a:pt x="34" y="49"/>
                      </a:cubicBezTo>
                      <a:cubicBezTo>
                        <a:pt x="35" y="49"/>
                        <a:pt x="35" y="47"/>
                        <a:pt x="36" y="47"/>
                      </a:cubicBezTo>
                      <a:cubicBezTo>
                        <a:pt x="36" y="47"/>
                        <a:pt x="37" y="47"/>
                        <a:pt x="37" y="46"/>
                      </a:cubicBezTo>
                      <a:cubicBezTo>
                        <a:pt x="38" y="45"/>
                        <a:pt x="38" y="45"/>
                        <a:pt x="38" y="44"/>
                      </a:cubicBezTo>
                      <a:cubicBezTo>
                        <a:pt x="38" y="44"/>
                        <a:pt x="37" y="44"/>
                        <a:pt x="38" y="43"/>
                      </a:cubicBezTo>
                      <a:cubicBezTo>
                        <a:pt x="39" y="43"/>
                        <a:pt x="39" y="43"/>
                        <a:pt x="39" y="42"/>
                      </a:cubicBezTo>
                      <a:cubicBezTo>
                        <a:pt x="39" y="42"/>
                        <a:pt x="39" y="41"/>
                        <a:pt x="39" y="41"/>
                      </a:cubicBezTo>
                      <a:cubicBezTo>
                        <a:pt x="40" y="40"/>
                        <a:pt x="40" y="40"/>
                        <a:pt x="40" y="40"/>
                      </a:cubicBezTo>
                      <a:cubicBezTo>
                        <a:pt x="41" y="41"/>
                        <a:pt x="41" y="41"/>
                        <a:pt x="41" y="41"/>
                      </a:cubicBezTo>
                      <a:cubicBezTo>
                        <a:pt x="42" y="41"/>
                        <a:pt x="42" y="41"/>
                        <a:pt x="42" y="41"/>
                      </a:cubicBezTo>
                      <a:cubicBezTo>
                        <a:pt x="43" y="41"/>
                        <a:pt x="43" y="41"/>
                        <a:pt x="44" y="41"/>
                      </a:cubicBezTo>
                      <a:cubicBezTo>
                        <a:pt x="44" y="41"/>
                        <a:pt x="44" y="40"/>
                        <a:pt x="45" y="40"/>
                      </a:cubicBezTo>
                      <a:cubicBezTo>
                        <a:pt x="46" y="40"/>
                        <a:pt x="46" y="40"/>
                        <a:pt x="47" y="39"/>
                      </a:cubicBezTo>
                      <a:cubicBezTo>
                        <a:pt x="47" y="39"/>
                        <a:pt x="47" y="39"/>
                        <a:pt x="47" y="39"/>
                      </a:cubicBezTo>
                      <a:cubicBezTo>
                        <a:pt x="48" y="38"/>
                        <a:pt x="48" y="37"/>
                        <a:pt x="48" y="37"/>
                      </a:cubicBezTo>
                      <a:cubicBezTo>
                        <a:pt x="47" y="36"/>
                        <a:pt x="47" y="35"/>
                        <a:pt x="47" y="35"/>
                      </a:cubicBezTo>
                      <a:cubicBezTo>
                        <a:pt x="47" y="34"/>
                        <a:pt x="48" y="34"/>
                        <a:pt x="48" y="34"/>
                      </a:cubicBezTo>
                      <a:cubicBezTo>
                        <a:pt x="48" y="33"/>
                        <a:pt x="48" y="32"/>
                        <a:pt x="48" y="32"/>
                      </a:cubicBezTo>
                      <a:cubicBezTo>
                        <a:pt x="47" y="31"/>
                        <a:pt x="47" y="31"/>
                        <a:pt x="47" y="31"/>
                      </a:cubicBezTo>
                      <a:cubicBezTo>
                        <a:pt x="48" y="30"/>
                        <a:pt x="48" y="30"/>
                        <a:pt x="48" y="29"/>
                      </a:cubicBezTo>
                      <a:cubicBezTo>
                        <a:pt x="48" y="29"/>
                        <a:pt x="48" y="28"/>
                        <a:pt x="48" y="28"/>
                      </a:cubicBezTo>
                      <a:cubicBezTo>
                        <a:pt x="48" y="28"/>
                        <a:pt x="49" y="28"/>
                        <a:pt x="49" y="28"/>
                      </a:cubicBezTo>
                      <a:cubicBezTo>
                        <a:pt x="50" y="27"/>
                        <a:pt x="51" y="26"/>
                        <a:pt x="51" y="26"/>
                      </a:cubicBezTo>
                      <a:cubicBezTo>
                        <a:pt x="51" y="26"/>
                        <a:pt x="54" y="22"/>
                        <a:pt x="55" y="22"/>
                      </a:cubicBezTo>
                      <a:cubicBezTo>
                        <a:pt x="56" y="22"/>
                        <a:pt x="57" y="20"/>
                        <a:pt x="58" y="20"/>
                      </a:cubicBezTo>
                      <a:cubicBezTo>
                        <a:pt x="59" y="19"/>
                        <a:pt x="59" y="19"/>
                        <a:pt x="59" y="18"/>
                      </a:cubicBezTo>
                      <a:cubicBezTo>
                        <a:pt x="60" y="18"/>
                        <a:pt x="61" y="18"/>
                        <a:pt x="61" y="18"/>
                      </a:cubicBezTo>
                      <a:cubicBezTo>
                        <a:pt x="62" y="17"/>
                        <a:pt x="62" y="16"/>
                        <a:pt x="63" y="16"/>
                      </a:cubicBezTo>
                      <a:cubicBezTo>
                        <a:pt x="63" y="15"/>
                        <a:pt x="64" y="14"/>
                        <a:pt x="65" y="14"/>
                      </a:cubicBezTo>
                      <a:cubicBezTo>
                        <a:pt x="65" y="14"/>
                        <a:pt x="66" y="12"/>
                        <a:pt x="66" y="12"/>
                      </a:cubicBezTo>
                      <a:cubicBezTo>
                        <a:pt x="67" y="13"/>
                        <a:pt x="69" y="11"/>
                        <a:pt x="69" y="11"/>
                      </a:cubicBezTo>
                      <a:cubicBezTo>
                        <a:pt x="69" y="11"/>
                        <a:pt x="69" y="9"/>
                        <a:pt x="70" y="10"/>
                      </a:cubicBezTo>
                      <a:cubicBezTo>
                        <a:pt x="70" y="10"/>
                        <a:pt x="69" y="9"/>
                        <a:pt x="70" y="9"/>
                      </a:cubicBezTo>
                      <a:cubicBezTo>
                        <a:pt x="71" y="9"/>
                        <a:pt x="72" y="9"/>
                        <a:pt x="73" y="8"/>
                      </a:cubicBezTo>
                      <a:cubicBezTo>
                        <a:pt x="74" y="8"/>
                        <a:pt x="75" y="8"/>
                        <a:pt x="75" y="7"/>
                      </a:cubicBezTo>
                      <a:cubicBezTo>
                        <a:pt x="76" y="7"/>
                        <a:pt x="77" y="7"/>
                        <a:pt x="77" y="6"/>
                      </a:cubicBezTo>
                      <a:cubicBezTo>
                        <a:pt x="78" y="5"/>
                        <a:pt x="78" y="4"/>
                        <a:pt x="77" y="4"/>
                      </a:cubicBezTo>
                      <a:cubicBezTo>
                        <a:pt x="76" y="4"/>
                        <a:pt x="75" y="4"/>
                        <a:pt x="75" y="5"/>
                      </a:cubicBezTo>
                      <a:cubicBezTo>
                        <a:pt x="74" y="5"/>
                        <a:pt x="75" y="6"/>
                        <a:pt x="73" y="6"/>
                      </a:cubicBezTo>
                      <a:cubicBezTo>
                        <a:pt x="72" y="6"/>
                        <a:pt x="71" y="5"/>
                        <a:pt x="70" y="6"/>
                      </a:cubicBezTo>
                      <a:cubicBezTo>
                        <a:pt x="70" y="6"/>
                        <a:pt x="70" y="7"/>
                        <a:pt x="69" y="7"/>
                      </a:cubicBezTo>
                      <a:cubicBezTo>
                        <a:pt x="69" y="8"/>
                        <a:pt x="68" y="8"/>
                        <a:pt x="68" y="8"/>
                      </a:cubicBezTo>
                      <a:cubicBezTo>
                        <a:pt x="68" y="8"/>
                        <a:pt x="68" y="8"/>
                        <a:pt x="67" y="8"/>
                      </a:cubicBezTo>
                      <a:cubicBezTo>
                        <a:pt x="66" y="8"/>
                        <a:pt x="66" y="8"/>
                        <a:pt x="65" y="8"/>
                      </a:cubicBezTo>
                      <a:cubicBezTo>
                        <a:pt x="64" y="9"/>
                        <a:pt x="63" y="9"/>
                        <a:pt x="63" y="9"/>
                      </a:cubicBezTo>
                      <a:cubicBezTo>
                        <a:pt x="62" y="10"/>
                        <a:pt x="61" y="10"/>
                        <a:pt x="61" y="10"/>
                      </a:cubicBezTo>
                      <a:cubicBezTo>
                        <a:pt x="61" y="11"/>
                        <a:pt x="61" y="11"/>
                        <a:pt x="60" y="12"/>
                      </a:cubicBezTo>
                      <a:cubicBezTo>
                        <a:pt x="60" y="12"/>
                        <a:pt x="60" y="12"/>
                        <a:pt x="59" y="13"/>
                      </a:cubicBezTo>
                      <a:cubicBezTo>
                        <a:pt x="59" y="13"/>
                        <a:pt x="59" y="13"/>
                        <a:pt x="58" y="14"/>
                      </a:cubicBezTo>
                      <a:cubicBezTo>
                        <a:pt x="57" y="14"/>
                        <a:pt x="56" y="15"/>
                        <a:pt x="56" y="15"/>
                      </a:cubicBezTo>
                      <a:cubicBezTo>
                        <a:pt x="56" y="15"/>
                        <a:pt x="56" y="15"/>
                        <a:pt x="55" y="16"/>
                      </a:cubicBezTo>
                      <a:cubicBezTo>
                        <a:pt x="55" y="17"/>
                        <a:pt x="54" y="17"/>
                        <a:pt x="53" y="17"/>
                      </a:cubicBezTo>
                      <a:cubicBezTo>
                        <a:pt x="53" y="18"/>
                        <a:pt x="52" y="19"/>
                        <a:pt x="51" y="19"/>
                      </a:cubicBezTo>
                      <a:cubicBezTo>
                        <a:pt x="51" y="19"/>
                        <a:pt x="50" y="20"/>
                        <a:pt x="50" y="19"/>
                      </a:cubicBezTo>
                      <a:cubicBezTo>
                        <a:pt x="50" y="19"/>
                        <a:pt x="51" y="17"/>
                        <a:pt x="52" y="17"/>
                      </a:cubicBezTo>
                      <a:cubicBezTo>
                        <a:pt x="52" y="17"/>
                        <a:pt x="52" y="16"/>
                        <a:pt x="53" y="16"/>
                      </a:cubicBezTo>
                      <a:cubicBezTo>
                        <a:pt x="54" y="15"/>
                        <a:pt x="55" y="14"/>
                        <a:pt x="56" y="13"/>
                      </a:cubicBezTo>
                      <a:cubicBezTo>
                        <a:pt x="56" y="13"/>
                        <a:pt x="56" y="12"/>
                        <a:pt x="56" y="12"/>
                      </a:cubicBezTo>
                      <a:cubicBezTo>
                        <a:pt x="55" y="12"/>
                        <a:pt x="55" y="12"/>
                        <a:pt x="54" y="13"/>
                      </a:cubicBezTo>
                      <a:cubicBezTo>
                        <a:pt x="53" y="13"/>
                        <a:pt x="52" y="14"/>
                        <a:pt x="52" y="13"/>
                      </a:cubicBezTo>
                      <a:cubicBezTo>
                        <a:pt x="52" y="12"/>
                        <a:pt x="52" y="12"/>
                        <a:pt x="52" y="11"/>
                      </a:cubicBezTo>
                      <a:cubicBezTo>
                        <a:pt x="52" y="10"/>
                        <a:pt x="51" y="10"/>
                        <a:pt x="52" y="9"/>
                      </a:cubicBezTo>
                      <a:cubicBezTo>
                        <a:pt x="52" y="9"/>
                        <a:pt x="53" y="8"/>
                        <a:pt x="54" y="8"/>
                      </a:cubicBezTo>
                      <a:cubicBezTo>
                        <a:pt x="55" y="7"/>
                        <a:pt x="55" y="7"/>
                        <a:pt x="55" y="6"/>
                      </a:cubicBezTo>
                      <a:cubicBezTo>
                        <a:pt x="56" y="6"/>
                        <a:pt x="55" y="5"/>
                        <a:pt x="56" y="5"/>
                      </a:cubicBezTo>
                      <a:cubicBezTo>
                        <a:pt x="57" y="5"/>
                        <a:pt x="59" y="4"/>
                        <a:pt x="59" y="4"/>
                      </a:cubicBezTo>
                      <a:cubicBezTo>
                        <a:pt x="59" y="3"/>
                        <a:pt x="59" y="2"/>
                        <a:pt x="59" y="1"/>
                      </a:cubicBezTo>
                      <a:cubicBezTo>
                        <a:pt x="59" y="1"/>
                        <a:pt x="59" y="1"/>
                        <a:pt x="59" y="0"/>
                      </a:cubicBezTo>
                      <a:cubicBezTo>
                        <a:pt x="44" y="9"/>
                        <a:pt x="29" y="19"/>
                        <a:pt x="14" y="30"/>
                      </a:cubicBezTo>
                      <a:cubicBezTo>
                        <a:pt x="15" y="30"/>
                        <a:pt x="16" y="31"/>
                        <a:pt x="16" y="31"/>
                      </a:cubicBezTo>
                      <a:cubicBezTo>
                        <a:pt x="16" y="31"/>
                        <a:pt x="18" y="32"/>
                        <a:pt x="18" y="32"/>
                      </a:cubicBezTo>
                      <a:cubicBezTo>
                        <a:pt x="19" y="31"/>
                        <a:pt x="21" y="32"/>
                        <a:pt x="21" y="31"/>
                      </a:cubicBezTo>
                      <a:cubicBezTo>
                        <a:pt x="21" y="31"/>
                        <a:pt x="22" y="31"/>
                        <a:pt x="22" y="31"/>
                      </a:cubicBezTo>
                      <a:cubicBezTo>
                        <a:pt x="22" y="32"/>
                        <a:pt x="22" y="32"/>
                        <a:pt x="22" y="33"/>
                      </a:cubicBezTo>
                      <a:cubicBezTo>
                        <a:pt x="23" y="34"/>
                        <a:pt x="22" y="34"/>
                        <a:pt x="22" y="34"/>
                      </a:cubicBezTo>
                      <a:cubicBezTo>
                        <a:pt x="22" y="35"/>
                        <a:pt x="22" y="35"/>
                        <a:pt x="22" y="35"/>
                      </a:cubicBezTo>
                      <a:cubicBezTo>
                        <a:pt x="21" y="35"/>
                        <a:pt x="20" y="36"/>
                        <a:pt x="19" y="36"/>
                      </a:cubicBezTo>
                      <a:cubicBezTo>
                        <a:pt x="19" y="35"/>
                        <a:pt x="19" y="35"/>
                        <a:pt x="17" y="35"/>
                      </a:cubicBezTo>
                      <a:cubicBezTo>
                        <a:pt x="16" y="35"/>
                        <a:pt x="16" y="35"/>
                        <a:pt x="15" y="36"/>
                      </a:cubicBezTo>
                      <a:cubicBezTo>
                        <a:pt x="14" y="36"/>
                        <a:pt x="14" y="37"/>
                        <a:pt x="13" y="37"/>
                      </a:cubicBezTo>
                      <a:cubicBezTo>
                        <a:pt x="13" y="37"/>
                        <a:pt x="12" y="38"/>
                        <a:pt x="11" y="38"/>
                      </a:cubicBezTo>
                      <a:cubicBezTo>
                        <a:pt x="10" y="38"/>
                        <a:pt x="10" y="38"/>
                        <a:pt x="9" y="38"/>
                      </a:cubicBezTo>
                      <a:cubicBezTo>
                        <a:pt x="9" y="38"/>
                        <a:pt x="8" y="38"/>
                        <a:pt x="8" y="39"/>
                      </a:cubicBezTo>
                      <a:cubicBezTo>
                        <a:pt x="8" y="40"/>
                        <a:pt x="8" y="40"/>
                        <a:pt x="7" y="40"/>
                      </a:cubicBezTo>
                      <a:cubicBezTo>
                        <a:pt x="6" y="41"/>
                        <a:pt x="5" y="41"/>
                        <a:pt x="5" y="42"/>
                      </a:cubicBezTo>
                      <a:cubicBezTo>
                        <a:pt x="5" y="42"/>
                        <a:pt x="4" y="42"/>
                        <a:pt x="4" y="43"/>
                      </a:cubicBezTo>
                      <a:cubicBezTo>
                        <a:pt x="4" y="44"/>
                        <a:pt x="3" y="45"/>
                        <a:pt x="3" y="45"/>
                      </a:cubicBezTo>
                      <a:cubicBezTo>
                        <a:pt x="3" y="45"/>
                        <a:pt x="3" y="45"/>
                        <a:pt x="4" y="46"/>
                      </a:cubicBezTo>
                      <a:cubicBezTo>
                        <a:pt x="4" y="46"/>
                        <a:pt x="5" y="46"/>
                        <a:pt x="5" y="46"/>
                      </a:cubicBezTo>
                      <a:cubicBezTo>
                        <a:pt x="6" y="46"/>
                        <a:pt x="7" y="45"/>
                        <a:pt x="7" y="46"/>
                      </a:cubicBezTo>
                      <a:cubicBezTo>
                        <a:pt x="7" y="46"/>
                        <a:pt x="7" y="47"/>
                        <a:pt x="5" y="48"/>
                      </a:cubicBezTo>
                      <a:cubicBezTo>
                        <a:pt x="2" y="50"/>
                        <a:pt x="2" y="49"/>
                        <a:pt x="2" y="50"/>
                      </a:cubicBezTo>
                      <a:cubicBezTo>
                        <a:pt x="1" y="51"/>
                        <a:pt x="0" y="52"/>
                        <a:pt x="1" y="5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101"/>
                <p:cNvSpPr>
                  <a:spLocks/>
                </p:cNvSpPr>
                <p:nvPr/>
              </p:nvSpPr>
              <p:spPr bwMode="auto">
                <a:xfrm>
                  <a:off x="2190289" y="2531097"/>
                  <a:ext cx="67490" cy="51050"/>
                </a:xfrm>
                <a:custGeom>
                  <a:avLst/>
                  <a:gdLst>
                    <a:gd name="T0" fmla="*/ 23 w 33"/>
                    <a:gd name="T1" fmla="*/ 9 h 25"/>
                    <a:gd name="T2" fmla="*/ 26 w 33"/>
                    <a:gd name="T3" fmla="*/ 8 h 25"/>
                    <a:gd name="T4" fmla="*/ 28 w 33"/>
                    <a:gd name="T5" fmla="*/ 8 h 25"/>
                    <a:gd name="T6" fmla="*/ 29 w 33"/>
                    <a:gd name="T7" fmla="*/ 6 h 25"/>
                    <a:gd name="T8" fmla="*/ 32 w 33"/>
                    <a:gd name="T9" fmla="*/ 6 h 25"/>
                    <a:gd name="T10" fmla="*/ 33 w 33"/>
                    <a:gd name="T11" fmla="*/ 3 h 25"/>
                    <a:gd name="T12" fmla="*/ 32 w 33"/>
                    <a:gd name="T13" fmla="*/ 0 h 25"/>
                    <a:gd name="T14" fmla="*/ 29 w 33"/>
                    <a:gd name="T15" fmla="*/ 2 h 25"/>
                    <a:gd name="T16" fmla="*/ 28 w 33"/>
                    <a:gd name="T17" fmla="*/ 4 h 25"/>
                    <a:gd name="T18" fmla="*/ 25 w 33"/>
                    <a:gd name="T19" fmla="*/ 4 h 25"/>
                    <a:gd name="T20" fmla="*/ 23 w 33"/>
                    <a:gd name="T21" fmla="*/ 3 h 25"/>
                    <a:gd name="T22" fmla="*/ 21 w 33"/>
                    <a:gd name="T23" fmla="*/ 4 h 25"/>
                    <a:gd name="T24" fmla="*/ 18 w 33"/>
                    <a:gd name="T25" fmla="*/ 6 h 25"/>
                    <a:gd name="T26" fmla="*/ 17 w 33"/>
                    <a:gd name="T27" fmla="*/ 7 h 25"/>
                    <a:gd name="T28" fmla="*/ 16 w 33"/>
                    <a:gd name="T29" fmla="*/ 8 h 25"/>
                    <a:gd name="T30" fmla="*/ 15 w 33"/>
                    <a:gd name="T31" fmla="*/ 10 h 25"/>
                    <a:gd name="T32" fmla="*/ 13 w 33"/>
                    <a:gd name="T33" fmla="*/ 11 h 25"/>
                    <a:gd name="T34" fmla="*/ 11 w 33"/>
                    <a:gd name="T35" fmla="*/ 13 h 25"/>
                    <a:gd name="T36" fmla="*/ 11 w 33"/>
                    <a:gd name="T37" fmla="*/ 12 h 25"/>
                    <a:gd name="T38" fmla="*/ 10 w 33"/>
                    <a:gd name="T39" fmla="*/ 10 h 25"/>
                    <a:gd name="T40" fmla="*/ 8 w 33"/>
                    <a:gd name="T41" fmla="*/ 11 h 25"/>
                    <a:gd name="T42" fmla="*/ 7 w 33"/>
                    <a:gd name="T43" fmla="*/ 12 h 25"/>
                    <a:gd name="T44" fmla="*/ 5 w 33"/>
                    <a:gd name="T45" fmla="*/ 14 h 25"/>
                    <a:gd name="T46" fmla="*/ 4 w 33"/>
                    <a:gd name="T47" fmla="*/ 15 h 25"/>
                    <a:gd name="T48" fmla="*/ 4 w 33"/>
                    <a:gd name="T49" fmla="*/ 18 h 25"/>
                    <a:gd name="T50" fmla="*/ 2 w 33"/>
                    <a:gd name="T51" fmla="*/ 20 h 25"/>
                    <a:gd name="T52" fmla="*/ 2 w 33"/>
                    <a:gd name="T53" fmla="*/ 22 h 25"/>
                    <a:gd name="T54" fmla="*/ 2 w 33"/>
                    <a:gd name="T55" fmla="*/ 24 h 25"/>
                    <a:gd name="T56" fmla="*/ 1 w 33"/>
                    <a:gd name="T57" fmla="*/ 25 h 25"/>
                    <a:gd name="T58" fmla="*/ 4 w 33"/>
                    <a:gd name="T59" fmla="*/ 24 h 25"/>
                    <a:gd name="T60" fmla="*/ 6 w 33"/>
                    <a:gd name="T61" fmla="*/ 22 h 25"/>
                    <a:gd name="T62" fmla="*/ 8 w 33"/>
                    <a:gd name="T63" fmla="*/ 22 h 25"/>
                    <a:gd name="T64" fmla="*/ 11 w 33"/>
                    <a:gd name="T65" fmla="*/ 21 h 25"/>
                    <a:gd name="T66" fmla="*/ 13 w 33"/>
                    <a:gd name="T67" fmla="*/ 21 h 25"/>
                    <a:gd name="T68" fmla="*/ 16 w 33"/>
                    <a:gd name="T69" fmla="*/ 19 h 25"/>
                    <a:gd name="T70" fmla="*/ 18 w 33"/>
                    <a:gd name="T71" fmla="*/ 17 h 25"/>
                    <a:gd name="T72" fmla="*/ 20 w 33"/>
                    <a:gd name="T73" fmla="*/ 16 h 25"/>
                    <a:gd name="T74" fmla="*/ 22 w 33"/>
                    <a:gd name="T75" fmla="*/ 14 h 25"/>
                    <a:gd name="T76" fmla="*/ 22 w 33"/>
                    <a:gd name="T77" fmla="*/ 12 h 25"/>
                    <a:gd name="T78" fmla="*/ 23 w 33"/>
                    <a:gd name="T79" fmla="*/ 10 h 25"/>
                    <a:gd name="T80" fmla="*/ 23 w 33"/>
                    <a:gd name="T8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5">
                      <a:moveTo>
                        <a:pt x="23" y="9"/>
                      </a:moveTo>
                      <a:cubicBezTo>
                        <a:pt x="24" y="8"/>
                        <a:pt x="25" y="9"/>
                        <a:pt x="26" y="8"/>
                      </a:cubicBezTo>
                      <a:cubicBezTo>
                        <a:pt x="27" y="8"/>
                        <a:pt x="28" y="8"/>
                        <a:pt x="28" y="8"/>
                      </a:cubicBezTo>
                      <a:cubicBezTo>
                        <a:pt x="29" y="7"/>
                        <a:pt x="28" y="6"/>
                        <a:pt x="29" y="6"/>
                      </a:cubicBezTo>
                      <a:cubicBezTo>
                        <a:pt x="30" y="6"/>
                        <a:pt x="32" y="7"/>
                        <a:pt x="32" y="6"/>
                      </a:cubicBezTo>
                      <a:cubicBezTo>
                        <a:pt x="32" y="5"/>
                        <a:pt x="32" y="5"/>
                        <a:pt x="33" y="3"/>
                      </a:cubicBezTo>
                      <a:cubicBezTo>
                        <a:pt x="33" y="2"/>
                        <a:pt x="33" y="0"/>
                        <a:pt x="32" y="0"/>
                      </a:cubicBezTo>
                      <a:cubicBezTo>
                        <a:pt x="31" y="1"/>
                        <a:pt x="30" y="1"/>
                        <a:pt x="29" y="2"/>
                      </a:cubicBezTo>
                      <a:cubicBezTo>
                        <a:pt x="29" y="2"/>
                        <a:pt x="29" y="4"/>
                        <a:pt x="28" y="4"/>
                      </a:cubicBezTo>
                      <a:cubicBezTo>
                        <a:pt x="27" y="4"/>
                        <a:pt x="26" y="4"/>
                        <a:pt x="25" y="4"/>
                      </a:cubicBezTo>
                      <a:cubicBezTo>
                        <a:pt x="25" y="3"/>
                        <a:pt x="24" y="3"/>
                        <a:pt x="23" y="3"/>
                      </a:cubicBezTo>
                      <a:cubicBezTo>
                        <a:pt x="22" y="3"/>
                        <a:pt x="22" y="4"/>
                        <a:pt x="21" y="4"/>
                      </a:cubicBezTo>
                      <a:cubicBezTo>
                        <a:pt x="20" y="5"/>
                        <a:pt x="19" y="5"/>
                        <a:pt x="18" y="6"/>
                      </a:cubicBezTo>
                      <a:cubicBezTo>
                        <a:pt x="18" y="6"/>
                        <a:pt x="18" y="7"/>
                        <a:pt x="17" y="7"/>
                      </a:cubicBezTo>
                      <a:cubicBezTo>
                        <a:pt x="17" y="7"/>
                        <a:pt x="16" y="8"/>
                        <a:pt x="16" y="8"/>
                      </a:cubicBezTo>
                      <a:cubicBezTo>
                        <a:pt x="15" y="9"/>
                        <a:pt x="15" y="10"/>
                        <a:pt x="15" y="10"/>
                      </a:cubicBezTo>
                      <a:cubicBezTo>
                        <a:pt x="15" y="10"/>
                        <a:pt x="14" y="11"/>
                        <a:pt x="13" y="11"/>
                      </a:cubicBezTo>
                      <a:cubicBezTo>
                        <a:pt x="13" y="12"/>
                        <a:pt x="12" y="13"/>
                        <a:pt x="11" y="13"/>
                      </a:cubicBezTo>
                      <a:cubicBezTo>
                        <a:pt x="11" y="13"/>
                        <a:pt x="11" y="12"/>
                        <a:pt x="11" y="12"/>
                      </a:cubicBezTo>
                      <a:cubicBezTo>
                        <a:pt x="11" y="11"/>
                        <a:pt x="11" y="10"/>
                        <a:pt x="10" y="10"/>
                      </a:cubicBezTo>
                      <a:cubicBezTo>
                        <a:pt x="10" y="10"/>
                        <a:pt x="8" y="11"/>
                        <a:pt x="8" y="11"/>
                      </a:cubicBezTo>
                      <a:cubicBezTo>
                        <a:pt x="8" y="11"/>
                        <a:pt x="7" y="12"/>
                        <a:pt x="7" y="12"/>
                      </a:cubicBezTo>
                      <a:cubicBezTo>
                        <a:pt x="7" y="12"/>
                        <a:pt x="5" y="14"/>
                        <a:pt x="5" y="14"/>
                      </a:cubicBezTo>
                      <a:cubicBezTo>
                        <a:pt x="4" y="14"/>
                        <a:pt x="4" y="15"/>
                        <a:pt x="4" y="15"/>
                      </a:cubicBezTo>
                      <a:cubicBezTo>
                        <a:pt x="4" y="16"/>
                        <a:pt x="4" y="17"/>
                        <a:pt x="4" y="18"/>
                      </a:cubicBezTo>
                      <a:cubicBezTo>
                        <a:pt x="3" y="18"/>
                        <a:pt x="2" y="20"/>
                        <a:pt x="2" y="20"/>
                      </a:cubicBezTo>
                      <a:cubicBezTo>
                        <a:pt x="2" y="21"/>
                        <a:pt x="3" y="21"/>
                        <a:pt x="2" y="22"/>
                      </a:cubicBezTo>
                      <a:cubicBezTo>
                        <a:pt x="2" y="23"/>
                        <a:pt x="2" y="24"/>
                        <a:pt x="2" y="24"/>
                      </a:cubicBezTo>
                      <a:cubicBezTo>
                        <a:pt x="2" y="24"/>
                        <a:pt x="2" y="25"/>
                        <a:pt x="1" y="25"/>
                      </a:cubicBezTo>
                      <a:cubicBezTo>
                        <a:pt x="0" y="25"/>
                        <a:pt x="3" y="25"/>
                        <a:pt x="4" y="24"/>
                      </a:cubicBezTo>
                      <a:cubicBezTo>
                        <a:pt x="5" y="23"/>
                        <a:pt x="5" y="22"/>
                        <a:pt x="6" y="22"/>
                      </a:cubicBezTo>
                      <a:cubicBezTo>
                        <a:pt x="6" y="23"/>
                        <a:pt x="7" y="22"/>
                        <a:pt x="8" y="22"/>
                      </a:cubicBezTo>
                      <a:cubicBezTo>
                        <a:pt x="9" y="22"/>
                        <a:pt x="9" y="21"/>
                        <a:pt x="11" y="21"/>
                      </a:cubicBezTo>
                      <a:cubicBezTo>
                        <a:pt x="12" y="21"/>
                        <a:pt x="13" y="21"/>
                        <a:pt x="13" y="21"/>
                      </a:cubicBezTo>
                      <a:cubicBezTo>
                        <a:pt x="14" y="20"/>
                        <a:pt x="15" y="19"/>
                        <a:pt x="16" y="19"/>
                      </a:cubicBezTo>
                      <a:cubicBezTo>
                        <a:pt x="17" y="18"/>
                        <a:pt x="17" y="18"/>
                        <a:pt x="18" y="17"/>
                      </a:cubicBezTo>
                      <a:cubicBezTo>
                        <a:pt x="19" y="17"/>
                        <a:pt x="19" y="17"/>
                        <a:pt x="20" y="16"/>
                      </a:cubicBezTo>
                      <a:cubicBezTo>
                        <a:pt x="21" y="16"/>
                        <a:pt x="22" y="15"/>
                        <a:pt x="22" y="14"/>
                      </a:cubicBezTo>
                      <a:cubicBezTo>
                        <a:pt x="23" y="13"/>
                        <a:pt x="22" y="12"/>
                        <a:pt x="22" y="12"/>
                      </a:cubicBezTo>
                      <a:cubicBezTo>
                        <a:pt x="22" y="11"/>
                        <a:pt x="22" y="11"/>
                        <a:pt x="23" y="10"/>
                      </a:cubicBezTo>
                      <a:cubicBezTo>
                        <a:pt x="24" y="10"/>
                        <a:pt x="22" y="9"/>
                        <a:pt x="23" y="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102"/>
                <p:cNvSpPr>
                  <a:spLocks/>
                </p:cNvSpPr>
                <p:nvPr/>
              </p:nvSpPr>
              <p:spPr bwMode="auto">
                <a:xfrm>
                  <a:off x="2305367" y="2637523"/>
                  <a:ext cx="38936" cy="26823"/>
                </a:xfrm>
                <a:custGeom>
                  <a:avLst/>
                  <a:gdLst>
                    <a:gd name="T0" fmla="*/ 0 w 19"/>
                    <a:gd name="T1" fmla="*/ 10 h 13"/>
                    <a:gd name="T2" fmla="*/ 1 w 19"/>
                    <a:gd name="T3" fmla="*/ 12 h 13"/>
                    <a:gd name="T4" fmla="*/ 5 w 19"/>
                    <a:gd name="T5" fmla="*/ 13 h 13"/>
                    <a:gd name="T6" fmla="*/ 9 w 19"/>
                    <a:gd name="T7" fmla="*/ 12 h 13"/>
                    <a:gd name="T8" fmla="*/ 10 w 19"/>
                    <a:gd name="T9" fmla="*/ 12 h 13"/>
                    <a:gd name="T10" fmla="*/ 12 w 19"/>
                    <a:gd name="T11" fmla="*/ 10 h 13"/>
                    <a:gd name="T12" fmla="*/ 14 w 19"/>
                    <a:gd name="T13" fmla="*/ 9 h 13"/>
                    <a:gd name="T14" fmla="*/ 16 w 19"/>
                    <a:gd name="T15" fmla="*/ 8 h 13"/>
                    <a:gd name="T16" fmla="*/ 18 w 19"/>
                    <a:gd name="T17" fmla="*/ 5 h 13"/>
                    <a:gd name="T18" fmla="*/ 19 w 19"/>
                    <a:gd name="T19" fmla="*/ 3 h 13"/>
                    <a:gd name="T20" fmla="*/ 17 w 19"/>
                    <a:gd name="T21" fmla="*/ 3 h 13"/>
                    <a:gd name="T22" fmla="*/ 15 w 19"/>
                    <a:gd name="T23" fmla="*/ 1 h 13"/>
                    <a:gd name="T24" fmla="*/ 12 w 19"/>
                    <a:gd name="T25" fmla="*/ 1 h 13"/>
                    <a:gd name="T26" fmla="*/ 11 w 19"/>
                    <a:gd name="T27" fmla="*/ 4 h 13"/>
                    <a:gd name="T28" fmla="*/ 8 w 19"/>
                    <a:gd name="T29" fmla="*/ 4 h 13"/>
                    <a:gd name="T30" fmla="*/ 7 w 19"/>
                    <a:gd name="T31" fmla="*/ 6 h 13"/>
                    <a:gd name="T32" fmla="*/ 5 w 19"/>
                    <a:gd name="T33" fmla="*/ 7 h 13"/>
                    <a:gd name="T34" fmla="*/ 4 w 19"/>
                    <a:gd name="T35" fmla="*/ 7 h 13"/>
                    <a:gd name="T36" fmla="*/ 3 w 19"/>
                    <a:gd name="T37" fmla="*/ 9 h 13"/>
                    <a:gd name="T38" fmla="*/ 1 w 19"/>
                    <a:gd name="T39" fmla="*/ 10 h 13"/>
                    <a:gd name="T40" fmla="*/ 0 w 19"/>
                    <a:gd name="T41"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3">
                      <a:moveTo>
                        <a:pt x="0" y="10"/>
                      </a:moveTo>
                      <a:cubicBezTo>
                        <a:pt x="0" y="11"/>
                        <a:pt x="1" y="11"/>
                        <a:pt x="1" y="12"/>
                      </a:cubicBezTo>
                      <a:cubicBezTo>
                        <a:pt x="2" y="12"/>
                        <a:pt x="4" y="13"/>
                        <a:pt x="5" y="13"/>
                      </a:cubicBezTo>
                      <a:cubicBezTo>
                        <a:pt x="7" y="12"/>
                        <a:pt x="8" y="12"/>
                        <a:pt x="9" y="12"/>
                      </a:cubicBezTo>
                      <a:cubicBezTo>
                        <a:pt x="9" y="11"/>
                        <a:pt x="9" y="13"/>
                        <a:pt x="10" y="12"/>
                      </a:cubicBezTo>
                      <a:cubicBezTo>
                        <a:pt x="11" y="11"/>
                        <a:pt x="12" y="10"/>
                        <a:pt x="12" y="10"/>
                      </a:cubicBezTo>
                      <a:cubicBezTo>
                        <a:pt x="13" y="9"/>
                        <a:pt x="13" y="10"/>
                        <a:pt x="14" y="9"/>
                      </a:cubicBezTo>
                      <a:cubicBezTo>
                        <a:pt x="16" y="9"/>
                        <a:pt x="16" y="9"/>
                        <a:pt x="16" y="8"/>
                      </a:cubicBezTo>
                      <a:cubicBezTo>
                        <a:pt x="17" y="6"/>
                        <a:pt x="17" y="6"/>
                        <a:pt x="18" y="5"/>
                      </a:cubicBezTo>
                      <a:cubicBezTo>
                        <a:pt x="19" y="5"/>
                        <a:pt x="19" y="4"/>
                        <a:pt x="19" y="3"/>
                      </a:cubicBezTo>
                      <a:cubicBezTo>
                        <a:pt x="18" y="2"/>
                        <a:pt x="19" y="3"/>
                        <a:pt x="17" y="3"/>
                      </a:cubicBezTo>
                      <a:cubicBezTo>
                        <a:pt x="16" y="2"/>
                        <a:pt x="15" y="1"/>
                        <a:pt x="15" y="1"/>
                      </a:cubicBezTo>
                      <a:cubicBezTo>
                        <a:pt x="14" y="0"/>
                        <a:pt x="13" y="0"/>
                        <a:pt x="12" y="1"/>
                      </a:cubicBezTo>
                      <a:cubicBezTo>
                        <a:pt x="12" y="2"/>
                        <a:pt x="12" y="4"/>
                        <a:pt x="11" y="4"/>
                      </a:cubicBezTo>
                      <a:cubicBezTo>
                        <a:pt x="9" y="3"/>
                        <a:pt x="8" y="3"/>
                        <a:pt x="8" y="4"/>
                      </a:cubicBezTo>
                      <a:cubicBezTo>
                        <a:pt x="7" y="5"/>
                        <a:pt x="8" y="6"/>
                        <a:pt x="7" y="6"/>
                      </a:cubicBezTo>
                      <a:cubicBezTo>
                        <a:pt x="6" y="6"/>
                        <a:pt x="6" y="6"/>
                        <a:pt x="5" y="7"/>
                      </a:cubicBezTo>
                      <a:cubicBezTo>
                        <a:pt x="4" y="7"/>
                        <a:pt x="4" y="7"/>
                        <a:pt x="4" y="7"/>
                      </a:cubicBezTo>
                      <a:cubicBezTo>
                        <a:pt x="3" y="8"/>
                        <a:pt x="3" y="8"/>
                        <a:pt x="3" y="9"/>
                      </a:cubicBezTo>
                      <a:cubicBezTo>
                        <a:pt x="2" y="9"/>
                        <a:pt x="2" y="9"/>
                        <a:pt x="1" y="10"/>
                      </a:cubicBezTo>
                      <a:cubicBezTo>
                        <a:pt x="1" y="10"/>
                        <a:pt x="0" y="10"/>
                        <a:pt x="0" y="1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103"/>
                <p:cNvSpPr>
                  <a:spLocks/>
                </p:cNvSpPr>
                <p:nvPr/>
              </p:nvSpPr>
              <p:spPr bwMode="auto">
                <a:xfrm>
                  <a:off x="2958632" y="2506870"/>
                  <a:ext cx="20766" cy="13844"/>
                </a:xfrm>
                <a:custGeom>
                  <a:avLst/>
                  <a:gdLst>
                    <a:gd name="T0" fmla="*/ 2 w 10"/>
                    <a:gd name="T1" fmla="*/ 6 h 7"/>
                    <a:gd name="T2" fmla="*/ 3 w 10"/>
                    <a:gd name="T3" fmla="*/ 7 h 7"/>
                    <a:gd name="T4" fmla="*/ 6 w 10"/>
                    <a:gd name="T5" fmla="*/ 6 h 7"/>
                    <a:gd name="T6" fmla="*/ 8 w 10"/>
                    <a:gd name="T7" fmla="*/ 7 h 7"/>
                    <a:gd name="T8" fmla="*/ 9 w 10"/>
                    <a:gd name="T9" fmla="*/ 5 h 7"/>
                    <a:gd name="T10" fmla="*/ 7 w 10"/>
                    <a:gd name="T11" fmla="*/ 4 h 7"/>
                    <a:gd name="T12" fmla="*/ 5 w 10"/>
                    <a:gd name="T13" fmla="*/ 3 h 7"/>
                    <a:gd name="T14" fmla="*/ 4 w 10"/>
                    <a:gd name="T15" fmla="*/ 1 h 7"/>
                    <a:gd name="T16" fmla="*/ 2 w 10"/>
                    <a:gd name="T17" fmla="*/ 2 h 7"/>
                    <a:gd name="T18" fmla="*/ 1 w 10"/>
                    <a:gd name="T19" fmla="*/ 4 h 7"/>
                    <a:gd name="T20" fmla="*/ 2 w 10"/>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7">
                      <a:moveTo>
                        <a:pt x="2" y="6"/>
                      </a:moveTo>
                      <a:cubicBezTo>
                        <a:pt x="2" y="6"/>
                        <a:pt x="2" y="7"/>
                        <a:pt x="3" y="7"/>
                      </a:cubicBezTo>
                      <a:cubicBezTo>
                        <a:pt x="4" y="7"/>
                        <a:pt x="5" y="6"/>
                        <a:pt x="6" y="6"/>
                      </a:cubicBezTo>
                      <a:cubicBezTo>
                        <a:pt x="7" y="6"/>
                        <a:pt x="8" y="7"/>
                        <a:pt x="8" y="7"/>
                      </a:cubicBezTo>
                      <a:cubicBezTo>
                        <a:pt x="9" y="6"/>
                        <a:pt x="10" y="6"/>
                        <a:pt x="9" y="5"/>
                      </a:cubicBezTo>
                      <a:cubicBezTo>
                        <a:pt x="9" y="4"/>
                        <a:pt x="9" y="4"/>
                        <a:pt x="7" y="4"/>
                      </a:cubicBezTo>
                      <a:cubicBezTo>
                        <a:pt x="5" y="4"/>
                        <a:pt x="5" y="4"/>
                        <a:pt x="5" y="3"/>
                      </a:cubicBezTo>
                      <a:cubicBezTo>
                        <a:pt x="5" y="2"/>
                        <a:pt x="5" y="1"/>
                        <a:pt x="4" y="1"/>
                      </a:cubicBezTo>
                      <a:cubicBezTo>
                        <a:pt x="4" y="0"/>
                        <a:pt x="3" y="2"/>
                        <a:pt x="2" y="2"/>
                      </a:cubicBezTo>
                      <a:cubicBezTo>
                        <a:pt x="1" y="2"/>
                        <a:pt x="0" y="4"/>
                        <a:pt x="1" y="4"/>
                      </a:cubicBezTo>
                      <a:cubicBezTo>
                        <a:pt x="2" y="5"/>
                        <a:pt x="2" y="5"/>
                        <a:pt x="2"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104"/>
                <p:cNvSpPr>
                  <a:spLocks/>
                </p:cNvSpPr>
                <p:nvPr/>
              </p:nvSpPr>
              <p:spPr bwMode="auto">
                <a:xfrm>
                  <a:off x="3165427" y="2457551"/>
                  <a:ext cx="44993" cy="24227"/>
                </a:xfrm>
                <a:custGeom>
                  <a:avLst/>
                  <a:gdLst>
                    <a:gd name="T0" fmla="*/ 1 w 22"/>
                    <a:gd name="T1" fmla="*/ 2 h 12"/>
                    <a:gd name="T2" fmla="*/ 3 w 22"/>
                    <a:gd name="T3" fmla="*/ 3 h 12"/>
                    <a:gd name="T4" fmla="*/ 5 w 22"/>
                    <a:gd name="T5" fmla="*/ 4 h 12"/>
                    <a:gd name="T6" fmla="*/ 7 w 22"/>
                    <a:gd name="T7" fmla="*/ 5 h 12"/>
                    <a:gd name="T8" fmla="*/ 10 w 22"/>
                    <a:gd name="T9" fmla="*/ 5 h 12"/>
                    <a:gd name="T10" fmla="*/ 12 w 22"/>
                    <a:gd name="T11" fmla="*/ 7 h 12"/>
                    <a:gd name="T12" fmla="*/ 13 w 22"/>
                    <a:gd name="T13" fmla="*/ 8 h 12"/>
                    <a:gd name="T14" fmla="*/ 14 w 22"/>
                    <a:gd name="T15" fmla="*/ 10 h 12"/>
                    <a:gd name="T16" fmla="*/ 16 w 22"/>
                    <a:gd name="T17" fmla="*/ 10 h 12"/>
                    <a:gd name="T18" fmla="*/ 17 w 22"/>
                    <a:gd name="T19" fmla="*/ 10 h 12"/>
                    <a:gd name="T20" fmla="*/ 20 w 22"/>
                    <a:gd name="T21" fmla="*/ 12 h 12"/>
                    <a:gd name="T22" fmla="*/ 22 w 22"/>
                    <a:gd name="T23" fmla="*/ 11 h 12"/>
                    <a:gd name="T24" fmla="*/ 21 w 22"/>
                    <a:gd name="T25" fmla="*/ 8 h 12"/>
                    <a:gd name="T26" fmla="*/ 20 w 22"/>
                    <a:gd name="T27" fmla="*/ 7 h 12"/>
                    <a:gd name="T28" fmla="*/ 17 w 22"/>
                    <a:gd name="T29" fmla="*/ 6 h 12"/>
                    <a:gd name="T30" fmla="*/ 15 w 22"/>
                    <a:gd name="T31" fmla="*/ 6 h 12"/>
                    <a:gd name="T32" fmla="*/ 13 w 22"/>
                    <a:gd name="T33" fmla="*/ 4 h 12"/>
                    <a:gd name="T34" fmla="*/ 12 w 22"/>
                    <a:gd name="T35" fmla="*/ 3 h 12"/>
                    <a:gd name="T36" fmla="*/ 11 w 22"/>
                    <a:gd name="T37" fmla="*/ 3 h 12"/>
                    <a:gd name="T38" fmla="*/ 9 w 22"/>
                    <a:gd name="T39" fmla="*/ 3 h 12"/>
                    <a:gd name="T40" fmla="*/ 7 w 22"/>
                    <a:gd name="T41" fmla="*/ 3 h 12"/>
                    <a:gd name="T42" fmla="*/ 5 w 22"/>
                    <a:gd name="T43" fmla="*/ 3 h 12"/>
                    <a:gd name="T44" fmla="*/ 4 w 22"/>
                    <a:gd name="T45" fmla="*/ 2 h 12"/>
                    <a:gd name="T46" fmla="*/ 2 w 22"/>
                    <a:gd name="T47" fmla="*/ 0 h 12"/>
                    <a:gd name="T48" fmla="*/ 1 w 22"/>
                    <a:gd name="T49" fmla="*/ 0 h 12"/>
                    <a:gd name="T50" fmla="*/ 1 w 22"/>
                    <a:gd name="T5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12">
                      <a:moveTo>
                        <a:pt x="1" y="2"/>
                      </a:moveTo>
                      <a:cubicBezTo>
                        <a:pt x="2" y="2"/>
                        <a:pt x="2" y="2"/>
                        <a:pt x="3" y="3"/>
                      </a:cubicBezTo>
                      <a:cubicBezTo>
                        <a:pt x="4" y="4"/>
                        <a:pt x="5" y="3"/>
                        <a:pt x="5" y="4"/>
                      </a:cubicBezTo>
                      <a:cubicBezTo>
                        <a:pt x="6" y="5"/>
                        <a:pt x="6" y="5"/>
                        <a:pt x="7" y="5"/>
                      </a:cubicBezTo>
                      <a:cubicBezTo>
                        <a:pt x="8" y="5"/>
                        <a:pt x="10" y="5"/>
                        <a:pt x="10" y="5"/>
                      </a:cubicBezTo>
                      <a:cubicBezTo>
                        <a:pt x="10" y="6"/>
                        <a:pt x="11" y="6"/>
                        <a:pt x="12" y="7"/>
                      </a:cubicBezTo>
                      <a:cubicBezTo>
                        <a:pt x="12" y="8"/>
                        <a:pt x="13" y="7"/>
                        <a:pt x="13" y="8"/>
                      </a:cubicBezTo>
                      <a:cubicBezTo>
                        <a:pt x="13" y="9"/>
                        <a:pt x="13" y="10"/>
                        <a:pt x="14" y="10"/>
                      </a:cubicBezTo>
                      <a:cubicBezTo>
                        <a:pt x="15" y="10"/>
                        <a:pt x="16" y="11"/>
                        <a:pt x="16" y="10"/>
                      </a:cubicBezTo>
                      <a:cubicBezTo>
                        <a:pt x="17" y="10"/>
                        <a:pt x="17" y="10"/>
                        <a:pt x="17" y="10"/>
                      </a:cubicBezTo>
                      <a:cubicBezTo>
                        <a:pt x="18" y="11"/>
                        <a:pt x="20" y="11"/>
                        <a:pt x="20" y="12"/>
                      </a:cubicBezTo>
                      <a:cubicBezTo>
                        <a:pt x="21" y="12"/>
                        <a:pt x="21" y="12"/>
                        <a:pt x="22" y="11"/>
                      </a:cubicBezTo>
                      <a:cubicBezTo>
                        <a:pt x="22" y="10"/>
                        <a:pt x="22" y="8"/>
                        <a:pt x="21" y="8"/>
                      </a:cubicBezTo>
                      <a:cubicBezTo>
                        <a:pt x="20" y="8"/>
                        <a:pt x="20" y="8"/>
                        <a:pt x="20" y="7"/>
                      </a:cubicBezTo>
                      <a:cubicBezTo>
                        <a:pt x="19" y="6"/>
                        <a:pt x="18" y="6"/>
                        <a:pt x="17" y="6"/>
                      </a:cubicBezTo>
                      <a:cubicBezTo>
                        <a:pt x="17" y="6"/>
                        <a:pt x="16" y="6"/>
                        <a:pt x="15" y="6"/>
                      </a:cubicBezTo>
                      <a:cubicBezTo>
                        <a:pt x="15" y="5"/>
                        <a:pt x="14" y="5"/>
                        <a:pt x="13" y="4"/>
                      </a:cubicBezTo>
                      <a:cubicBezTo>
                        <a:pt x="13" y="4"/>
                        <a:pt x="12" y="3"/>
                        <a:pt x="12" y="3"/>
                      </a:cubicBezTo>
                      <a:cubicBezTo>
                        <a:pt x="11" y="3"/>
                        <a:pt x="11" y="3"/>
                        <a:pt x="11" y="3"/>
                      </a:cubicBezTo>
                      <a:cubicBezTo>
                        <a:pt x="10" y="3"/>
                        <a:pt x="9" y="4"/>
                        <a:pt x="9" y="3"/>
                      </a:cubicBezTo>
                      <a:cubicBezTo>
                        <a:pt x="8" y="3"/>
                        <a:pt x="7" y="3"/>
                        <a:pt x="7" y="3"/>
                      </a:cubicBezTo>
                      <a:cubicBezTo>
                        <a:pt x="6" y="3"/>
                        <a:pt x="6" y="3"/>
                        <a:pt x="5" y="3"/>
                      </a:cubicBezTo>
                      <a:cubicBezTo>
                        <a:pt x="5" y="3"/>
                        <a:pt x="4" y="3"/>
                        <a:pt x="4" y="2"/>
                      </a:cubicBezTo>
                      <a:cubicBezTo>
                        <a:pt x="4" y="1"/>
                        <a:pt x="3" y="0"/>
                        <a:pt x="2" y="0"/>
                      </a:cubicBezTo>
                      <a:cubicBezTo>
                        <a:pt x="1" y="0"/>
                        <a:pt x="1" y="0"/>
                        <a:pt x="1" y="0"/>
                      </a:cubicBezTo>
                      <a:cubicBezTo>
                        <a:pt x="0" y="0"/>
                        <a:pt x="0" y="2"/>
                        <a:pt x="1" y="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Freeform 105"/>
                <p:cNvSpPr>
                  <a:spLocks/>
                </p:cNvSpPr>
                <p:nvPr/>
              </p:nvSpPr>
              <p:spPr bwMode="auto">
                <a:xfrm>
                  <a:off x="2376318" y="2469664"/>
                  <a:ext cx="12979" cy="12114"/>
                </a:xfrm>
                <a:custGeom>
                  <a:avLst/>
                  <a:gdLst>
                    <a:gd name="T0" fmla="*/ 4 w 6"/>
                    <a:gd name="T1" fmla="*/ 1 h 6"/>
                    <a:gd name="T2" fmla="*/ 3 w 6"/>
                    <a:gd name="T3" fmla="*/ 2 h 6"/>
                    <a:gd name="T4" fmla="*/ 2 w 6"/>
                    <a:gd name="T5" fmla="*/ 4 h 6"/>
                    <a:gd name="T6" fmla="*/ 0 w 6"/>
                    <a:gd name="T7" fmla="*/ 4 h 6"/>
                    <a:gd name="T8" fmla="*/ 2 w 6"/>
                    <a:gd name="T9" fmla="*/ 5 h 6"/>
                    <a:gd name="T10" fmla="*/ 4 w 6"/>
                    <a:gd name="T11" fmla="*/ 4 h 6"/>
                    <a:gd name="T12" fmla="*/ 6 w 6"/>
                    <a:gd name="T13" fmla="*/ 3 h 6"/>
                    <a:gd name="T14" fmla="*/ 6 w 6"/>
                    <a:gd name="T15" fmla="*/ 1 h 6"/>
                    <a:gd name="T16" fmla="*/ 4 w 6"/>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1"/>
                      </a:moveTo>
                      <a:cubicBezTo>
                        <a:pt x="4" y="2"/>
                        <a:pt x="4" y="2"/>
                        <a:pt x="3" y="2"/>
                      </a:cubicBezTo>
                      <a:cubicBezTo>
                        <a:pt x="3" y="2"/>
                        <a:pt x="2" y="3"/>
                        <a:pt x="2" y="4"/>
                      </a:cubicBezTo>
                      <a:cubicBezTo>
                        <a:pt x="1" y="4"/>
                        <a:pt x="0" y="4"/>
                        <a:pt x="0" y="4"/>
                      </a:cubicBezTo>
                      <a:cubicBezTo>
                        <a:pt x="0" y="4"/>
                        <a:pt x="1" y="6"/>
                        <a:pt x="2" y="5"/>
                      </a:cubicBezTo>
                      <a:cubicBezTo>
                        <a:pt x="3" y="4"/>
                        <a:pt x="3" y="4"/>
                        <a:pt x="4" y="4"/>
                      </a:cubicBezTo>
                      <a:cubicBezTo>
                        <a:pt x="5" y="4"/>
                        <a:pt x="5" y="4"/>
                        <a:pt x="6" y="3"/>
                      </a:cubicBezTo>
                      <a:cubicBezTo>
                        <a:pt x="6" y="2"/>
                        <a:pt x="6" y="2"/>
                        <a:pt x="6" y="1"/>
                      </a:cubicBezTo>
                      <a:cubicBezTo>
                        <a:pt x="6" y="1"/>
                        <a:pt x="5" y="0"/>
                        <a:pt x="4"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106"/>
                <p:cNvSpPr>
                  <a:spLocks/>
                </p:cNvSpPr>
                <p:nvPr/>
              </p:nvSpPr>
              <p:spPr bwMode="auto">
                <a:xfrm>
                  <a:off x="2362474" y="2396118"/>
                  <a:ext cx="292455" cy="104695"/>
                </a:xfrm>
                <a:custGeom>
                  <a:avLst/>
                  <a:gdLst>
                    <a:gd name="T0" fmla="*/ 6 w 143"/>
                    <a:gd name="T1" fmla="*/ 44 h 51"/>
                    <a:gd name="T2" fmla="*/ 2 w 143"/>
                    <a:gd name="T3" fmla="*/ 46 h 51"/>
                    <a:gd name="T4" fmla="*/ 9 w 143"/>
                    <a:gd name="T5" fmla="*/ 47 h 51"/>
                    <a:gd name="T6" fmla="*/ 16 w 143"/>
                    <a:gd name="T7" fmla="*/ 47 h 51"/>
                    <a:gd name="T8" fmla="*/ 24 w 143"/>
                    <a:gd name="T9" fmla="*/ 46 h 51"/>
                    <a:gd name="T10" fmla="*/ 26 w 143"/>
                    <a:gd name="T11" fmla="*/ 50 h 51"/>
                    <a:gd name="T12" fmla="*/ 33 w 143"/>
                    <a:gd name="T13" fmla="*/ 48 h 51"/>
                    <a:gd name="T14" fmla="*/ 44 w 143"/>
                    <a:gd name="T15" fmla="*/ 45 h 51"/>
                    <a:gd name="T16" fmla="*/ 39 w 143"/>
                    <a:gd name="T17" fmla="*/ 41 h 51"/>
                    <a:gd name="T18" fmla="*/ 42 w 143"/>
                    <a:gd name="T19" fmla="*/ 41 h 51"/>
                    <a:gd name="T20" fmla="*/ 49 w 143"/>
                    <a:gd name="T21" fmla="*/ 39 h 51"/>
                    <a:gd name="T22" fmla="*/ 55 w 143"/>
                    <a:gd name="T23" fmla="*/ 35 h 51"/>
                    <a:gd name="T24" fmla="*/ 64 w 143"/>
                    <a:gd name="T25" fmla="*/ 33 h 51"/>
                    <a:gd name="T26" fmla="*/ 72 w 143"/>
                    <a:gd name="T27" fmla="*/ 30 h 51"/>
                    <a:gd name="T28" fmla="*/ 70 w 143"/>
                    <a:gd name="T29" fmla="*/ 25 h 51"/>
                    <a:gd name="T30" fmla="*/ 74 w 143"/>
                    <a:gd name="T31" fmla="*/ 26 h 51"/>
                    <a:gd name="T32" fmla="*/ 80 w 143"/>
                    <a:gd name="T33" fmla="*/ 24 h 51"/>
                    <a:gd name="T34" fmla="*/ 90 w 143"/>
                    <a:gd name="T35" fmla="*/ 23 h 51"/>
                    <a:gd name="T36" fmla="*/ 104 w 143"/>
                    <a:gd name="T37" fmla="*/ 17 h 51"/>
                    <a:gd name="T38" fmla="*/ 113 w 143"/>
                    <a:gd name="T39" fmla="*/ 14 h 51"/>
                    <a:gd name="T40" fmla="*/ 121 w 143"/>
                    <a:gd name="T41" fmla="*/ 11 h 51"/>
                    <a:gd name="T42" fmla="*/ 133 w 143"/>
                    <a:gd name="T43" fmla="*/ 8 h 51"/>
                    <a:gd name="T44" fmla="*/ 142 w 143"/>
                    <a:gd name="T45" fmla="*/ 5 h 51"/>
                    <a:gd name="T46" fmla="*/ 138 w 143"/>
                    <a:gd name="T47" fmla="*/ 1 h 51"/>
                    <a:gd name="T48" fmla="*/ 129 w 143"/>
                    <a:gd name="T49" fmla="*/ 1 h 51"/>
                    <a:gd name="T50" fmla="*/ 116 w 143"/>
                    <a:gd name="T51" fmla="*/ 1 h 51"/>
                    <a:gd name="T52" fmla="*/ 109 w 143"/>
                    <a:gd name="T53" fmla="*/ 3 h 51"/>
                    <a:gd name="T54" fmla="*/ 105 w 143"/>
                    <a:gd name="T55" fmla="*/ 1 h 51"/>
                    <a:gd name="T56" fmla="*/ 95 w 143"/>
                    <a:gd name="T57" fmla="*/ 3 h 51"/>
                    <a:gd name="T58" fmla="*/ 91 w 143"/>
                    <a:gd name="T59" fmla="*/ 5 h 51"/>
                    <a:gd name="T60" fmla="*/ 91 w 143"/>
                    <a:gd name="T61" fmla="*/ 5 h 51"/>
                    <a:gd name="T62" fmla="*/ 83 w 143"/>
                    <a:gd name="T63" fmla="*/ 4 h 51"/>
                    <a:gd name="T64" fmla="*/ 71 w 143"/>
                    <a:gd name="T65" fmla="*/ 7 h 51"/>
                    <a:gd name="T66" fmla="*/ 63 w 143"/>
                    <a:gd name="T67" fmla="*/ 10 h 51"/>
                    <a:gd name="T68" fmla="*/ 57 w 143"/>
                    <a:gd name="T69" fmla="*/ 13 h 51"/>
                    <a:gd name="T70" fmla="*/ 62 w 143"/>
                    <a:gd name="T71" fmla="*/ 16 h 51"/>
                    <a:gd name="T72" fmla="*/ 69 w 143"/>
                    <a:gd name="T73" fmla="*/ 16 h 51"/>
                    <a:gd name="T74" fmla="*/ 77 w 143"/>
                    <a:gd name="T75" fmla="*/ 15 h 51"/>
                    <a:gd name="T76" fmla="*/ 67 w 143"/>
                    <a:gd name="T77" fmla="*/ 17 h 51"/>
                    <a:gd name="T78" fmla="*/ 62 w 143"/>
                    <a:gd name="T79" fmla="*/ 22 h 51"/>
                    <a:gd name="T80" fmla="*/ 61 w 143"/>
                    <a:gd name="T81" fmla="*/ 18 h 51"/>
                    <a:gd name="T82" fmla="*/ 56 w 143"/>
                    <a:gd name="T83" fmla="*/ 18 h 51"/>
                    <a:gd name="T84" fmla="*/ 51 w 143"/>
                    <a:gd name="T85" fmla="*/ 22 h 51"/>
                    <a:gd name="T86" fmla="*/ 49 w 143"/>
                    <a:gd name="T87" fmla="*/ 27 h 51"/>
                    <a:gd name="T88" fmla="*/ 45 w 143"/>
                    <a:gd name="T89" fmla="*/ 29 h 51"/>
                    <a:gd name="T90" fmla="*/ 35 w 143"/>
                    <a:gd name="T91" fmla="*/ 30 h 51"/>
                    <a:gd name="T92" fmla="*/ 28 w 143"/>
                    <a:gd name="T93" fmla="*/ 33 h 51"/>
                    <a:gd name="T94" fmla="*/ 26 w 143"/>
                    <a:gd name="T95" fmla="*/ 39 h 51"/>
                    <a:gd name="T96" fmla="*/ 24 w 143"/>
                    <a:gd name="T97" fmla="*/ 36 h 51"/>
                    <a:gd name="T98" fmla="*/ 17 w 143"/>
                    <a:gd name="T99" fmla="*/ 39 h 51"/>
                    <a:gd name="T100" fmla="*/ 12 w 143"/>
                    <a:gd name="T10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3" h="51">
                      <a:moveTo>
                        <a:pt x="10" y="44"/>
                      </a:moveTo>
                      <a:cubicBezTo>
                        <a:pt x="9" y="43"/>
                        <a:pt x="9" y="43"/>
                        <a:pt x="8" y="43"/>
                      </a:cubicBezTo>
                      <a:cubicBezTo>
                        <a:pt x="7" y="43"/>
                        <a:pt x="7" y="44"/>
                        <a:pt x="6" y="44"/>
                      </a:cubicBezTo>
                      <a:cubicBezTo>
                        <a:pt x="5" y="44"/>
                        <a:pt x="3" y="44"/>
                        <a:pt x="3" y="44"/>
                      </a:cubicBezTo>
                      <a:cubicBezTo>
                        <a:pt x="2" y="43"/>
                        <a:pt x="1" y="44"/>
                        <a:pt x="1" y="44"/>
                      </a:cubicBezTo>
                      <a:cubicBezTo>
                        <a:pt x="0" y="45"/>
                        <a:pt x="1" y="46"/>
                        <a:pt x="2" y="46"/>
                      </a:cubicBezTo>
                      <a:cubicBezTo>
                        <a:pt x="3" y="46"/>
                        <a:pt x="4" y="45"/>
                        <a:pt x="4" y="47"/>
                      </a:cubicBezTo>
                      <a:cubicBezTo>
                        <a:pt x="4" y="48"/>
                        <a:pt x="3" y="50"/>
                        <a:pt x="5" y="49"/>
                      </a:cubicBezTo>
                      <a:cubicBezTo>
                        <a:pt x="6" y="49"/>
                        <a:pt x="8" y="47"/>
                        <a:pt x="9" y="47"/>
                      </a:cubicBezTo>
                      <a:cubicBezTo>
                        <a:pt x="9" y="47"/>
                        <a:pt x="11" y="47"/>
                        <a:pt x="11" y="48"/>
                      </a:cubicBezTo>
                      <a:cubicBezTo>
                        <a:pt x="11" y="50"/>
                        <a:pt x="14" y="49"/>
                        <a:pt x="14" y="49"/>
                      </a:cubicBezTo>
                      <a:cubicBezTo>
                        <a:pt x="15" y="48"/>
                        <a:pt x="16" y="47"/>
                        <a:pt x="16" y="47"/>
                      </a:cubicBezTo>
                      <a:cubicBezTo>
                        <a:pt x="17" y="47"/>
                        <a:pt x="18" y="46"/>
                        <a:pt x="19" y="47"/>
                      </a:cubicBezTo>
                      <a:cubicBezTo>
                        <a:pt x="20" y="48"/>
                        <a:pt x="21" y="48"/>
                        <a:pt x="22" y="48"/>
                      </a:cubicBezTo>
                      <a:cubicBezTo>
                        <a:pt x="22" y="47"/>
                        <a:pt x="24" y="46"/>
                        <a:pt x="24" y="46"/>
                      </a:cubicBezTo>
                      <a:cubicBezTo>
                        <a:pt x="24" y="47"/>
                        <a:pt x="27" y="45"/>
                        <a:pt x="27" y="46"/>
                      </a:cubicBezTo>
                      <a:cubicBezTo>
                        <a:pt x="27" y="47"/>
                        <a:pt x="29" y="47"/>
                        <a:pt x="28" y="48"/>
                      </a:cubicBezTo>
                      <a:cubicBezTo>
                        <a:pt x="27" y="49"/>
                        <a:pt x="26" y="49"/>
                        <a:pt x="26" y="50"/>
                      </a:cubicBezTo>
                      <a:cubicBezTo>
                        <a:pt x="26" y="51"/>
                        <a:pt x="28" y="51"/>
                        <a:pt x="28" y="51"/>
                      </a:cubicBezTo>
                      <a:cubicBezTo>
                        <a:pt x="29" y="51"/>
                        <a:pt x="32" y="50"/>
                        <a:pt x="32" y="49"/>
                      </a:cubicBezTo>
                      <a:cubicBezTo>
                        <a:pt x="32" y="49"/>
                        <a:pt x="32" y="48"/>
                        <a:pt x="33" y="48"/>
                      </a:cubicBezTo>
                      <a:cubicBezTo>
                        <a:pt x="34" y="49"/>
                        <a:pt x="35" y="49"/>
                        <a:pt x="36" y="49"/>
                      </a:cubicBezTo>
                      <a:cubicBezTo>
                        <a:pt x="37" y="49"/>
                        <a:pt x="37" y="47"/>
                        <a:pt x="39" y="47"/>
                      </a:cubicBezTo>
                      <a:cubicBezTo>
                        <a:pt x="40" y="47"/>
                        <a:pt x="43" y="46"/>
                        <a:pt x="44" y="45"/>
                      </a:cubicBezTo>
                      <a:cubicBezTo>
                        <a:pt x="44" y="44"/>
                        <a:pt x="44" y="44"/>
                        <a:pt x="44" y="43"/>
                      </a:cubicBezTo>
                      <a:cubicBezTo>
                        <a:pt x="43" y="42"/>
                        <a:pt x="43" y="42"/>
                        <a:pt x="42" y="42"/>
                      </a:cubicBezTo>
                      <a:cubicBezTo>
                        <a:pt x="41" y="42"/>
                        <a:pt x="40" y="42"/>
                        <a:pt x="39" y="41"/>
                      </a:cubicBezTo>
                      <a:cubicBezTo>
                        <a:pt x="39" y="41"/>
                        <a:pt x="38" y="41"/>
                        <a:pt x="38" y="40"/>
                      </a:cubicBezTo>
                      <a:cubicBezTo>
                        <a:pt x="38" y="39"/>
                        <a:pt x="39" y="38"/>
                        <a:pt x="39" y="39"/>
                      </a:cubicBezTo>
                      <a:cubicBezTo>
                        <a:pt x="40" y="41"/>
                        <a:pt x="41" y="41"/>
                        <a:pt x="42" y="41"/>
                      </a:cubicBezTo>
                      <a:cubicBezTo>
                        <a:pt x="42" y="41"/>
                        <a:pt x="43" y="42"/>
                        <a:pt x="44" y="41"/>
                      </a:cubicBezTo>
                      <a:cubicBezTo>
                        <a:pt x="45" y="40"/>
                        <a:pt x="45" y="40"/>
                        <a:pt x="46" y="40"/>
                      </a:cubicBezTo>
                      <a:cubicBezTo>
                        <a:pt x="47" y="39"/>
                        <a:pt x="48" y="40"/>
                        <a:pt x="49" y="39"/>
                      </a:cubicBezTo>
                      <a:cubicBezTo>
                        <a:pt x="50" y="39"/>
                        <a:pt x="53" y="41"/>
                        <a:pt x="53" y="39"/>
                      </a:cubicBezTo>
                      <a:cubicBezTo>
                        <a:pt x="52" y="37"/>
                        <a:pt x="52" y="36"/>
                        <a:pt x="52" y="36"/>
                      </a:cubicBezTo>
                      <a:cubicBezTo>
                        <a:pt x="53" y="36"/>
                        <a:pt x="53" y="35"/>
                        <a:pt x="55" y="35"/>
                      </a:cubicBezTo>
                      <a:cubicBezTo>
                        <a:pt x="56" y="35"/>
                        <a:pt x="58" y="36"/>
                        <a:pt x="59" y="36"/>
                      </a:cubicBezTo>
                      <a:cubicBezTo>
                        <a:pt x="60" y="36"/>
                        <a:pt x="63" y="37"/>
                        <a:pt x="63" y="35"/>
                      </a:cubicBezTo>
                      <a:cubicBezTo>
                        <a:pt x="64" y="34"/>
                        <a:pt x="64" y="33"/>
                        <a:pt x="64" y="33"/>
                      </a:cubicBezTo>
                      <a:cubicBezTo>
                        <a:pt x="65" y="33"/>
                        <a:pt x="66" y="32"/>
                        <a:pt x="68" y="32"/>
                      </a:cubicBezTo>
                      <a:cubicBezTo>
                        <a:pt x="69" y="32"/>
                        <a:pt x="69" y="32"/>
                        <a:pt x="70" y="32"/>
                      </a:cubicBezTo>
                      <a:cubicBezTo>
                        <a:pt x="71" y="31"/>
                        <a:pt x="71" y="31"/>
                        <a:pt x="72" y="30"/>
                      </a:cubicBezTo>
                      <a:cubicBezTo>
                        <a:pt x="73" y="29"/>
                        <a:pt x="74" y="30"/>
                        <a:pt x="73" y="29"/>
                      </a:cubicBezTo>
                      <a:cubicBezTo>
                        <a:pt x="72" y="28"/>
                        <a:pt x="71" y="28"/>
                        <a:pt x="71" y="27"/>
                      </a:cubicBezTo>
                      <a:cubicBezTo>
                        <a:pt x="71" y="27"/>
                        <a:pt x="70" y="26"/>
                        <a:pt x="70" y="25"/>
                      </a:cubicBezTo>
                      <a:cubicBezTo>
                        <a:pt x="70" y="25"/>
                        <a:pt x="70" y="24"/>
                        <a:pt x="71" y="24"/>
                      </a:cubicBezTo>
                      <a:cubicBezTo>
                        <a:pt x="72" y="24"/>
                        <a:pt x="72" y="23"/>
                        <a:pt x="73" y="24"/>
                      </a:cubicBezTo>
                      <a:cubicBezTo>
                        <a:pt x="73" y="25"/>
                        <a:pt x="73" y="26"/>
                        <a:pt x="74" y="26"/>
                      </a:cubicBezTo>
                      <a:cubicBezTo>
                        <a:pt x="75" y="26"/>
                        <a:pt x="74" y="25"/>
                        <a:pt x="76" y="25"/>
                      </a:cubicBezTo>
                      <a:cubicBezTo>
                        <a:pt x="77" y="25"/>
                        <a:pt x="77" y="24"/>
                        <a:pt x="78" y="24"/>
                      </a:cubicBezTo>
                      <a:cubicBezTo>
                        <a:pt x="79" y="24"/>
                        <a:pt x="78" y="23"/>
                        <a:pt x="80" y="24"/>
                      </a:cubicBezTo>
                      <a:cubicBezTo>
                        <a:pt x="81" y="25"/>
                        <a:pt x="83" y="25"/>
                        <a:pt x="84" y="25"/>
                      </a:cubicBezTo>
                      <a:cubicBezTo>
                        <a:pt x="85" y="24"/>
                        <a:pt x="85" y="23"/>
                        <a:pt x="85" y="22"/>
                      </a:cubicBezTo>
                      <a:cubicBezTo>
                        <a:pt x="87" y="22"/>
                        <a:pt x="89" y="23"/>
                        <a:pt x="90" y="23"/>
                      </a:cubicBezTo>
                      <a:cubicBezTo>
                        <a:pt x="92" y="23"/>
                        <a:pt x="95" y="22"/>
                        <a:pt x="96" y="21"/>
                      </a:cubicBezTo>
                      <a:cubicBezTo>
                        <a:pt x="97" y="20"/>
                        <a:pt x="100" y="19"/>
                        <a:pt x="100" y="19"/>
                      </a:cubicBezTo>
                      <a:cubicBezTo>
                        <a:pt x="101" y="18"/>
                        <a:pt x="103" y="17"/>
                        <a:pt x="104" y="17"/>
                      </a:cubicBezTo>
                      <a:cubicBezTo>
                        <a:pt x="105" y="16"/>
                        <a:pt x="106" y="15"/>
                        <a:pt x="107" y="16"/>
                      </a:cubicBezTo>
                      <a:cubicBezTo>
                        <a:pt x="107" y="16"/>
                        <a:pt x="110" y="15"/>
                        <a:pt x="111" y="15"/>
                      </a:cubicBezTo>
                      <a:cubicBezTo>
                        <a:pt x="112" y="15"/>
                        <a:pt x="112" y="14"/>
                        <a:pt x="113" y="14"/>
                      </a:cubicBezTo>
                      <a:cubicBezTo>
                        <a:pt x="113" y="14"/>
                        <a:pt x="115" y="13"/>
                        <a:pt x="116" y="12"/>
                      </a:cubicBezTo>
                      <a:cubicBezTo>
                        <a:pt x="117" y="12"/>
                        <a:pt x="117" y="12"/>
                        <a:pt x="118" y="12"/>
                      </a:cubicBezTo>
                      <a:cubicBezTo>
                        <a:pt x="119" y="12"/>
                        <a:pt x="120" y="12"/>
                        <a:pt x="121" y="11"/>
                      </a:cubicBezTo>
                      <a:cubicBezTo>
                        <a:pt x="121" y="10"/>
                        <a:pt x="122" y="10"/>
                        <a:pt x="122" y="10"/>
                      </a:cubicBezTo>
                      <a:cubicBezTo>
                        <a:pt x="122" y="10"/>
                        <a:pt x="124" y="10"/>
                        <a:pt x="125" y="9"/>
                      </a:cubicBezTo>
                      <a:cubicBezTo>
                        <a:pt x="127" y="9"/>
                        <a:pt x="131" y="8"/>
                        <a:pt x="133" y="8"/>
                      </a:cubicBezTo>
                      <a:cubicBezTo>
                        <a:pt x="134" y="9"/>
                        <a:pt x="135" y="7"/>
                        <a:pt x="136" y="7"/>
                      </a:cubicBezTo>
                      <a:cubicBezTo>
                        <a:pt x="137" y="7"/>
                        <a:pt x="138" y="5"/>
                        <a:pt x="140" y="6"/>
                      </a:cubicBezTo>
                      <a:cubicBezTo>
                        <a:pt x="141" y="6"/>
                        <a:pt x="142" y="5"/>
                        <a:pt x="142" y="5"/>
                      </a:cubicBezTo>
                      <a:cubicBezTo>
                        <a:pt x="143" y="4"/>
                        <a:pt x="143" y="3"/>
                        <a:pt x="142" y="3"/>
                      </a:cubicBezTo>
                      <a:cubicBezTo>
                        <a:pt x="141" y="3"/>
                        <a:pt x="140" y="3"/>
                        <a:pt x="140" y="3"/>
                      </a:cubicBezTo>
                      <a:cubicBezTo>
                        <a:pt x="140" y="3"/>
                        <a:pt x="139" y="2"/>
                        <a:pt x="138" y="1"/>
                      </a:cubicBezTo>
                      <a:cubicBezTo>
                        <a:pt x="138" y="0"/>
                        <a:pt x="137" y="0"/>
                        <a:pt x="136" y="0"/>
                      </a:cubicBezTo>
                      <a:cubicBezTo>
                        <a:pt x="135" y="0"/>
                        <a:pt x="133" y="1"/>
                        <a:pt x="132" y="1"/>
                      </a:cubicBezTo>
                      <a:cubicBezTo>
                        <a:pt x="132" y="1"/>
                        <a:pt x="130" y="1"/>
                        <a:pt x="129" y="1"/>
                      </a:cubicBezTo>
                      <a:cubicBezTo>
                        <a:pt x="128" y="0"/>
                        <a:pt x="125" y="1"/>
                        <a:pt x="124" y="1"/>
                      </a:cubicBezTo>
                      <a:cubicBezTo>
                        <a:pt x="124" y="1"/>
                        <a:pt x="121" y="1"/>
                        <a:pt x="120" y="1"/>
                      </a:cubicBezTo>
                      <a:cubicBezTo>
                        <a:pt x="119" y="1"/>
                        <a:pt x="118" y="1"/>
                        <a:pt x="116" y="1"/>
                      </a:cubicBezTo>
                      <a:cubicBezTo>
                        <a:pt x="115" y="1"/>
                        <a:pt x="112" y="0"/>
                        <a:pt x="112" y="1"/>
                      </a:cubicBezTo>
                      <a:cubicBezTo>
                        <a:pt x="111" y="2"/>
                        <a:pt x="111" y="3"/>
                        <a:pt x="110" y="3"/>
                      </a:cubicBezTo>
                      <a:cubicBezTo>
                        <a:pt x="110" y="3"/>
                        <a:pt x="109" y="3"/>
                        <a:pt x="109" y="3"/>
                      </a:cubicBezTo>
                      <a:cubicBezTo>
                        <a:pt x="108" y="3"/>
                        <a:pt x="109" y="2"/>
                        <a:pt x="108" y="1"/>
                      </a:cubicBezTo>
                      <a:cubicBezTo>
                        <a:pt x="108" y="0"/>
                        <a:pt x="108" y="0"/>
                        <a:pt x="108" y="0"/>
                      </a:cubicBezTo>
                      <a:cubicBezTo>
                        <a:pt x="108" y="0"/>
                        <a:pt x="106" y="0"/>
                        <a:pt x="105" y="1"/>
                      </a:cubicBezTo>
                      <a:cubicBezTo>
                        <a:pt x="105" y="1"/>
                        <a:pt x="103" y="2"/>
                        <a:pt x="101" y="2"/>
                      </a:cubicBezTo>
                      <a:cubicBezTo>
                        <a:pt x="99" y="2"/>
                        <a:pt x="98" y="3"/>
                        <a:pt x="97" y="3"/>
                      </a:cubicBezTo>
                      <a:cubicBezTo>
                        <a:pt x="96" y="3"/>
                        <a:pt x="95" y="3"/>
                        <a:pt x="95" y="3"/>
                      </a:cubicBezTo>
                      <a:cubicBezTo>
                        <a:pt x="94" y="2"/>
                        <a:pt x="94" y="2"/>
                        <a:pt x="93" y="2"/>
                      </a:cubicBezTo>
                      <a:cubicBezTo>
                        <a:pt x="93" y="2"/>
                        <a:pt x="92" y="3"/>
                        <a:pt x="92" y="3"/>
                      </a:cubicBezTo>
                      <a:cubicBezTo>
                        <a:pt x="91" y="4"/>
                        <a:pt x="91" y="5"/>
                        <a:pt x="91" y="5"/>
                      </a:cubicBezTo>
                      <a:cubicBezTo>
                        <a:pt x="92" y="6"/>
                        <a:pt x="92" y="6"/>
                        <a:pt x="92" y="6"/>
                      </a:cubicBezTo>
                      <a:cubicBezTo>
                        <a:pt x="92" y="6"/>
                        <a:pt x="92" y="8"/>
                        <a:pt x="91" y="7"/>
                      </a:cubicBezTo>
                      <a:cubicBezTo>
                        <a:pt x="91" y="7"/>
                        <a:pt x="91" y="6"/>
                        <a:pt x="91" y="5"/>
                      </a:cubicBezTo>
                      <a:cubicBezTo>
                        <a:pt x="90" y="4"/>
                        <a:pt x="90" y="4"/>
                        <a:pt x="89" y="4"/>
                      </a:cubicBezTo>
                      <a:cubicBezTo>
                        <a:pt x="88" y="3"/>
                        <a:pt x="89" y="3"/>
                        <a:pt x="88" y="3"/>
                      </a:cubicBezTo>
                      <a:cubicBezTo>
                        <a:pt x="86" y="4"/>
                        <a:pt x="84" y="4"/>
                        <a:pt x="83" y="4"/>
                      </a:cubicBezTo>
                      <a:cubicBezTo>
                        <a:pt x="82" y="4"/>
                        <a:pt x="82" y="6"/>
                        <a:pt x="80" y="6"/>
                      </a:cubicBezTo>
                      <a:cubicBezTo>
                        <a:pt x="78" y="6"/>
                        <a:pt x="77" y="6"/>
                        <a:pt x="75" y="6"/>
                      </a:cubicBezTo>
                      <a:cubicBezTo>
                        <a:pt x="73" y="6"/>
                        <a:pt x="72" y="6"/>
                        <a:pt x="71" y="7"/>
                      </a:cubicBezTo>
                      <a:cubicBezTo>
                        <a:pt x="70" y="7"/>
                        <a:pt x="69" y="8"/>
                        <a:pt x="68" y="8"/>
                      </a:cubicBezTo>
                      <a:cubicBezTo>
                        <a:pt x="67" y="8"/>
                        <a:pt x="67" y="7"/>
                        <a:pt x="66" y="8"/>
                      </a:cubicBezTo>
                      <a:cubicBezTo>
                        <a:pt x="65" y="8"/>
                        <a:pt x="63" y="9"/>
                        <a:pt x="63" y="10"/>
                      </a:cubicBezTo>
                      <a:cubicBezTo>
                        <a:pt x="62" y="10"/>
                        <a:pt x="64" y="11"/>
                        <a:pt x="62" y="11"/>
                      </a:cubicBezTo>
                      <a:cubicBezTo>
                        <a:pt x="60" y="12"/>
                        <a:pt x="59" y="12"/>
                        <a:pt x="58" y="12"/>
                      </a:cubicBezTo>
                      <a:cubicBezTo>
                        <a:pt x="57" y="12"/>
                        <a:pt x="57" y="13"/>
                        <a:pt x="57" y="13"/>
                      </a:cubicBezTo>
                      <a:cubicBezTo>
                        <a:pt x="56" y="14"/>
                        <a:pt x="56" y="15"/>
                        <a:pt x="57" y="15"/>
                      </a:cubicBezTo>
                      <a:cubicBezTo>
                        <a:pt x="57" y="16"/>
                        <a:pt x="58" y="17"/>
                        <a:pt x="59" y="16"/>
                      </a:cubicBezTo>
                      <a:cubicBezTo>
                        <a:pt x="60" y="16"/>
                        <a:pt x="62" y="15"/>
                        <a:pt x="62" y="16"/>
                      </a:cubicBezTo>
                      <a:cubicBezTo>
                        <a:pt x="62" y="16"/>
                        <a:pt x="62" y="17"/>
                        <a:pt x="63" y="17"/>
                      </a:cubicBezTo>
                      <a:cubicBezTo>
                        <a:pt x="64" y="17"/>
                        <a:pt x="66" y="16"/>
                        <a:pt x="67" y="16"/>
                      </a:cubicBezTo>
                      <a:cubicBezTo>
                        <a:pt x="67" y="15"/>
                        <a:pt x="68" y="16"/>
                        <a:pt x="69" y="16"/>
                      </a:cubicBezTo>
                      <a:cubicBezTo>
                        <a:pt x="70" y="16"/>
                        <a:pt x="71" y="16"/>
                        <a:pt x="72" y="16"/>
                      </a:cubicBezTo>
                      <a:cubicBezTo>
                        <a:pt x="73" y="15"/>
                        <a:pt x="74" y="15"/>
                        <a:pt x="75" y="15"/>
                      </a:cubicBezTo>
                      <a:cubicBezTo>
                        <a:pt x="75" y="15"/>
                        <a:pt x="77" y="15"/>
                        <a:pt x="77" y="15"/>
                      </a:cubicBezTo>
                      <a:cubicBezTo>
                        <a:pt x="77" y="15"/>
                        <a:pt x="74" y="17"/>
                        <a:pt x="73" y="17"/>
                      </a:cubicBezTo>
                      <a:cubicBezTo>
                        <a:pt x="72" y="17"/>
                        <a:pt x="70" y="16"/>
                        <a:pt x="69" y="17"/>
                      </a:cubicBezTo>
                      <a:cubicBezTo>
                        <a:pt x="69" y="17"/>
                        <a:pt x="68" y="17"/>
                        <a:pt x="67" y="17"/>
                      </a:cubicBezTo>
                      <a:cubicBezTo>
                        <a:pt x="66" y="18"/>
                        <a:pt x="65" y="18"/>
                        <a:pt x="65" y="19"/>
                      </a:cubicBezTo>
                      <a:cubicBezTo>
                        <a:pt x="65" y="20"/>
                        <a:pt x="65" y="20"/>
                        <a:pt x="64" y="21"/>
                      </a:cubicBezTo>
                      <a:cubicBezTo>
                        <a:pt x="64" y="21"/>
                        <a:pt x="62" y="22"/>
                        <a:pt x="62" y="22"/>
                      </a:cubicBezTo>
                      <a:cubicBezTo>
                        <a:pt x="62" y="22"/>
                        <a:pt x="63" y="21"/>
                        <a:pt x="63" y="21"/>
                      </a:cubicBezTo>
                      <a:cubicBezTo>
                        <a:pt x="63" y="20"/>
                        <a:pt x="63" y="19"/>
                        <a:pt x="63" y="19"/>
                      </a:cubicBezTo>
                      <a:cubicBezTo>
                        <a:pt x="62" y="18"/>
                        <a:pt x="62" y="18"/>
                        <a:pt x="61" y="18"/>
                      </a:cubicBezTo>
                      <a:cubicBezTo>
                        <a:pt x="60" y="18"/>
                        <a:pt x="59" y="18"/>
                        <a:pt x="59" y="18"/>
                      </a:cubicBezTo>
                      <a:cubicBezTo>
                        <a:pt x="58" y="18"/>
                        <a:pt x="58" y="18"/>
                        <a:pt x="57" y="18"/>
                      </a:cubicBezTo>
                      <a:cubicBezTo>
                        <a:pt x="57" y="17"/>
                        <a:pt x="57" y="17"/>
                        <a:pt x="56" y="18"/>
                      </a:cubicBezTo>
                      <a:cubicBezTo>
                        <a:pt x="55" y="18"/>
                        <a:pt x="56" y="19"/>
                        <a:pt x="55" y="19"/>
                      </a:cubicBezTo>
                      <a:cubicBezTo>
                        <a:pt x="54" y="19"/>
                        <a:pt x="53" y="20"/>
                        <a:pt x="52" y="21"/>
                      </a:cubicBezTo>
                      <a:cubicBezTo>
                        <a:pt x="51" y="21"/>
                        <a:pt x="52" y="21"/>
                        <a:pt x="51" y="22"/>
                      </a:cubicBezTo>
                      <a:cubicBezTo>
                        <a:pt x="49" y="23"/>
                        <a:pt x="49" y="25"/>
                        <a:pt x="49" y="25"/>
                      </a:cubicBezTo>
                      <a:cubicBezTo>
                        <a:pt x="49" y="25"/>
                        <a:pt x="47" y="25"/>
                        <a:pt x="48" y="26"/>
                      </a:cubicBezTo>
                      <a:cubicBezTo>
                        <a:pt x="48" y="26"/>
                        <a:pt x="49" y="26"/>
                        <a:pt x="49" y="27"/>
                      </a:cubicBezTo>
                      <a:cubicBezTo>
                        <a:pt x="48" y="28"/>
                        <a:pt x="49" y="29"/>
                        <a:pt x="48" y="29"/>
                      </a:cubicBezTo>
                      <a:cubicBezTo>
                        <a:pt x="47" y="30"/>
                        <a:pt x="46" y="31"/>
                        <a:pt x="46" y="30"/>
                      </a:cubicBezTo>
                      <a:cubicBezTo>
                        <a:pt x="46" y="29"/>
                        <a:pt x="45" y="29"/>
                        <a:pt x="45" y="29"/>
                      </a:cubicBezTo>
                      <a:cubicBezTo>
                        <a:pt x="43" y="28"/>
                        <a:pt x="42" y="28"/>
                        <a:pt x="42" y="28"/>
                      </a:cubicBezTo>
                      <a:cubicBezTo>
                        <a:pt x="41" y="28"/>
                        <a:pt x="40" y="30"/>
                        <a:pt x="39" y="30"/>
                      </a:cubicBezTo>
                      <a:cubicBezTo>
                        <a:pt x="38" y="30"/>
                        <a:pt x="36" y="30"/>
                        <a:pt x="35" y="30"/>
                      </a:cubicBezTo>
                      <a:cubicBezTo>
                        <a:pt x="34" y="30"/>
                        <a:pt x="32" y="31"/>
                        <a:pt x="32" y="31"/>
                      </a:cubicBezTo>
                      <a:cubicBezTo>
                        <a:pt x="32" y="31"/>
                        <a:pt x="30" y="32"/>
                        <a:pt x="30" y="32"/>
                      </a:cubicBezTo>
                      <a:cubicBezTo>
                        <a:pt x="29" y="32"/>
                        <a:pt x="28" y="33"/>
                        <a:pt x="28" y="33"/>
                      </a:cubicBezTo>
                      <a:cubicBezTo>
                        <a:pt x="28" y="33"/>
                        <a:pt x="28" y="33"/>
                        <a:pt x="29" y="34"/>
                      </a:cubicBezTo>
                      <a:cubicBezTo>
                        <a:pt x="30" y="35"/>
                        <a:pt x="29" y="36"/>
                        <a:pt x="28" y="36"/>
                      </a:cubicBezTo>
                      <a:cubicBezTo>
                        <a:pt x="28" y="37"/>
                        <a:pt x="26" y="39"/>
                        <a:pt x="26" y="39"/>
                      </a:cubicBezTo>
                      <a:cubicBezTo>
                        <a:pt x="25" y="39"/>
                        <a:pt x="25" y="41"/>
                        <a:pt x="25" y="39"/>
                      </a:cubicBezTo>
                      <a:cubicBezTo>
                        <a:pt x="24" y="38"/>
                        <a:pt x="25" y="37"/>
                        <a:pt x="25" y="36"/>
                      </a:cubicBezTo>
                      <a:cubicBezTo>
                        <a:pt x="24" y="36"/>
                        <a:pt x="25" y="36"/>
                        <a:pt x="24" y="36"/>
                      </a:cubicBezTo>
                      <a:cubicBezTo>
                        <a:pt x="23" y="36"/>
                        <a:pt x="22" y="36"/>
                        <a:pt x="21" y="36"/>
                      </a:cubicBezTo>
                      <a:cubicBezTo>
                        <a:pt x="20" y="36"/>
                        <a:pt x="18" y="37"/>
                        <a:pt x="18" y="37"/>
                      </a:cubicBezTo>
                      <a:cubicBezTo>
                        <a:pt x="18" y="37"/>
                        <a:pt x="17" y="39"/>
                        <a:pt x="17" y="39"/>
                      </a:cubicBezTo>
                      <a:cubicBezTo>
                        <a:pt x="17" y="39"/>
                        <a:pt x="18" y="42"/>
                        <a:pt x="16" y="41"/>
                      </a:cubicBezTo>
                      <a:cubicBezTo>
                        <a:pt x="15" y="41"/>
                        <a:pt x="15" y="42"/>
                        <a:pt x="14" y="42"/>
                      </a:cubicBezTo>
                      <a:cubicBezTo>
                        <a:pt x="13" y="42"/>
                        <a:pt x="12" y="42"/>
                        <a:pt x="12" y="43"/>
                      </a:cubicBezTo>
                      <a:cubicBezTo>
                        <a:pt x="11" y="43"/>
                        <a:pt x="10" y="45"/>
                        <a:pt x="10" y="4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107"/>
                <p:cNvSpPr>
                  <a:spLocks/>
                </p:cNvSpPr>
                <p:nvPr/>
              </p:nvSpPr>
              <p:spPr bwMode="auto">
                <a:xfrm>
                  <a:off x="2392758" y="2416884"/>
                  <a:ext cx="86525" cy="51050"/>
                </a:xfrm>
                <a:custGeom>
                  <a:avLst/>
                  <a:gdLst>
                    <a:gd name="T0" fmla="*/ 1 w 42"/>
                    <a:gd name="T1" fmla="*/ 24 h 25"/>
                    <a:gd name="T2" fmla="*/ 4 w 42"/>
                    <a:gd name="T3" fmla="*/ 24 h 25"/>
                    <a:gd name="T4" fmla="*/ 5 w 42"/>
                    <a:gd name="T5" fmla="*/ 23 h 25"/>
                    <a:gd name="T6" fmla="*/ 8 w 42"/>
                    <a:gd name="T7" fmla="*/ 24 h 25"/>
                    <a:gd name="T8" fmla="*/ 9 w 42"/>
                    <a:gd name="T9" fmla="*/ 23 h 25"/>
                    <a:gd name="T10" fmla="*/ 11 w 42"/>
                    <a:gd name="T11" fmla="*/ 21 h 25"/>
                    <a:gd name="T12" fmla="*/ 14 w 42"/>
                    <a:gd name="T13" fmla="*/ 20 h 25"/>
                    <a:gd name="T14" fmla="*/ 16 w 42"/>
                    <a:gd name="T15" fmla="*/ 19 h 25"/>
                    <a:gd name="T16" fmla="*/ 19 w 42"/>
                    <a:gd name="T17" fmla="*/ 19 h 25"/>
                    <a:gd name="T18" fmla="*/ 22 w 42"/>
                    <a:gd name="T19" fmla="*/ 19 h 25"/>
                    <a:gd name="T20" fmla="*/ 24 w 42"/>
                    <a:gd name="T21" fmla="*/ 18 h 25"/>
                    <a:gd name="T22" fmla="*/ 27 w 42"/>
                    <a:gd name="T23" fmla="*/ 17 h 25"/>
                    <a:gd name="T24" fmla="*/ 30 w 42"/>
                    <a:gd name="T25" fmla="*/ 16 h 25"/>
                    <a:gd name="T26" fmla="*/ 32 w 42"/>
                    <a:gd name="T27" fmla="*/ 16 h 25"/>
                    <a:gd name="T28" fmla="*/ 34 w 42"/>
                    <a:gd name="T29" fmla="*/ 13 h 25"/>
                    <a:gd name="T30" fmla="*/ 35 w 42"/>
                    <a:gd name="T31" fmla="*/ 10 h 25"/>
                    <a:gd name="T32" fmla="*/ 38 w 42"/>
                    <a:gd name="T33" fmla="*/ 6 h 25"/>
                    <a:gd name="T34" fmla="*/ 39 w 42"/>
                    <a:gd name="T35" fmla="*/ 5 h 25"/>
                    <a:gd name="T36" fmla="*/ 40 w 42"/>
                    <a:gd name="T37" fmla="*/ 2 h 25"/>
                    <a:gd name="T38" fmla="*/ 42 w 42"/>
                    <a:gd name="T39" fmla="*/ 0 h 25"/>
                    <a:gd name="T40" fmla="*/ 40 w 42"/>
                    <a:gd name="T41" fmla="*/ 1 h 25"/>
                    <a:gd name="T42" fmla="*/ 38 w 42"/>
                    <a:gd name="T43" fmla="*/ 2 h 25"/>
                    <a:gd name="T44" fmla="*/ 36 w 42"/>
                    <a:gd name="T45" fmla="*/ 1 h 25"/>
                    <a:gd name="T46" fmla="*/ 33 w 42"/>
                    <a:gd name="T47" fmla="*/ 3 h 25"/>
                    <a:gd name="T48" fmla="*/ 31 w 42"/>
                    <a:gd name="T49" fmla="*/ 3 h 25"/>
                    <a:gd name="T50" fmla="*/ 29 w 42"/>
                    <a:gd name="T51" fmla="*/ 4 h 25"/>
                    <a:gd name="T52" fmla="*/ 27 w 42"/>
                    <a:gd name="T53" fmla="*/ 5 h 25"/>
                    <a:gd name="T54" fmla="*/ 25 w 42"/>
                    <a:gd name="T55" fmla="*/ 5 h 25"/>
                    <a:gd name="T56" fmla="*/ 22 w 42"/>
                    <a:gd name="T57" fmla="*/ 7 h 25"/>
                    <a:gd name="T58" fmla="*/ 20 w 42"/>
                    <a:gd name="T59" fmla="*/ 7 h 25"/>
                    <a:gd name="T60" fmla="*/ 18 w 42"/>
                    <a:gd name="T61" fmla="*/ 8 h 25"/>
                    <a:gd name="T62" fmla="*/ 18 w 42"/>
                    <a:gd name="T63" fmla="*/ 10 h 25"/>
                    <a:gd name="T64" fmla="*/ 16 w 42"/>
                    <a:gd name="T65" fmla="*/ 10 h 25"/>
                    <a:gd name="T66" fmla="*/ 14 w 42"/>
                    <a:gd name="T67" fmla="*/ 10 h 25"/>
                    <a:gd name="T68" fmla="*/ 14 w 42"/>
                    <a:gd name="T69" fmla="*/ 12 h 25"/>
                    <a:gd name="T70" fmla="*/ 11 w 42"/>
                    <a:gd name="T71" fmla="*/ 12 h 25"/>
                    <a:gd name="T72" fmla="*/ 9 w 42"/>
                    <a:gd name="T73" fmla="*/ 13 h 25"/>
                    <a:gd name="T74" fmla="*/ 9 w 42"/>
                    <a:gd name="T75" fmla="*/ 14 h 25"/>
                    <a:gd name="T76" fmla="*/ 11 w 42"/>
                    <a:gd name="T77" fmla="*/ 15 h 25"/>
                    <a:gd name="T78" fmla="*/ 10 w 42"/>
                    <a:gd name="T79" fmla="*/ 16 h 25"/>
                    <a:gd name="T80" fmla="*/ 9 w 42"/>
                    <a:gd name="T81" fmla="*/ 16 h 25"/>
                    <a:gd name="T82" fmla="*/ 7 w 42"/>
                    <a:gd name="T83" fmla="*/ 16 h 25"/>
                    <a:gd name="T84" fmla="*/ 7 w 42"/>
                    <a:gd name="T85" fmla="*/ 17 h 25"/>
                    <a:gd name="T86" fmla="*/ 5 w 42"/>
                    <a:gd name="T87" fmla="*/ 18 h 25"/>
                    <a:gd name="T88" fmla="*/ 4 w 42"/>
                    <a:gd name="T89" fmla="*/ 19 h 25"/>
                    <a:gd name="T90" fmla="*/ 3 w 42"/>
                    <a:gd name="T91" fmla="*/ 21 h 25"/>
                    <a:gd name="T92" fmla="*/ 1 w 42"/>
                    <a:gd name="T93" fmla="*/ 21 h 25"/>
                    <a:gd name="T94" fmla="*/ 0 w 42"/>
                    <a:gd name="T95" fmla="*/ 23 h 25"/>
                    <a:gd name="T96" fmla="*/ 1 w 42"/>
                    <a:gd name="T97"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 h="25">
                      <a:moveTo>
                        <a:pt x="1" y="24"/>
                      </a:moveTo>
                      <a:cubicBezTo>
                        <a:pt x="2" y="24"/>
                        <a:pt x="3" y="24"/>
                        <a:pt x="4" y="24"/>
                      </a:cubicBezTo>
                      <a:cubicBezTo>
                        <a:pt x="5" y="23"/>
                        <a:pt x="5" y="23"/>
                        <a:pt x="5" y="23"/>
                      </a:cubicBezTo>
                      <a:cubicBezTo>
                        <a:pt x="6" y="22"/>
                        <a:pt x="7" y="23"/>
                        <a:pt x="8" y="24"/>
                      </a:cubicBezTo>
                      <a:cubicBezTo>
                        <a:pt x="8" y="25"/>
                        <a:pt x="9" y="24"/>
                        <a:pt x="9" y="23"/>
                      </a:cubicBezTo>
                      <a:cubicBezTo>
                        <a:pt x="10" y="23"/>
                        <a:pt x="11" y="22"/>
                        <a:pt x="11" y="21"/>
                      </a:cubicBezTo>
                      <a:cubicBezTo>
                        <a:pt x="11" y="21"/>
                        <a:pt x="13" y="20"/>
                        <a:pt x="14" y="20"/>
                      </a:cubicBezTo>
                      <a:cubicBezTo>
                        <a:pt x="15" y="20"/>
                        <a:pt x="15" y="19"/>
                        <a:pt x="16" y="19"/>
                      </a:cubicBezTo>
                      <a:cubicBezTo>
                        <a:pt x="17" y="19"/>
                        <a:pt x="18" y="18"/>
                        <a:pt x="19" y="19"/>
                      </a:cubicBezTo>
                      <a:cubicBezTo>
                        <a:pt x="19" y="19"/>
                        <a:pt x="21" y="19"/>
                        <a:pt x="22" y="19"/>
                      </a:cubicBezTo>
                      <a:cubicBezTo>
                        <a:pt x="23" y="18"/>
                        <a:pt x="23" y="18"/>
                        <a:pt x="24" y="18"/>
                      </a:cubicBezTo>
                      <a:cubicBezTo>
                        <a:pt x="24" y="17"/>
                        <a:pt x="26" y="16"/>
                        <a:pt x="27" y="17"/>
                      </a:cubicBezTo>
                      <a:cubicBezTo>
                        <a:pt x="28" y="17"/>
                        <a:pt x="29" y="16"/>
                        <a:pt x="30" y="16"/>
                      </a:cubicBezTo>
                      <a:cubicBezTo>
                        <a:pt x="31" y="17"/>
                        <a:pt x="32" y="16"/>
                        <a:pt x="32" y="16"/>
                      </a:cubicBezTo>
                      <a:cubicBezTo>
                        <a:pt x="33" y="15"/>
                        <a:pt x="33" y="14"/>
                        <a:pt x="34" y="13"/>
                      </a:cubicBezTo>
                      <a:cubicBezTo>
                        <a:pt x="35" y="12"/>
                        <a:pt x="35" y="11"/>
                        <a:pt x="35" y="10"/>
                      </a:cubicBezTo>
                      <a:cubicBezTo>
                        <a:pt x="36" y="9"/>
                        <a:pt x="37" y="6"/>
                        <a:pt x="38" y="6"/>
                      </a:cubicBezTo>
                      <a:cubicBezTo>
                        <a:pt x="40" y="6"/>
                        <a:pt x="39" y="5"/>
                        <a:pt x="39" y="5"/>
                      </a:cubicBezTo>
                      <a:cubicBezTo>
                        <a:pt x="39" y="4"/>
                        <a:pt x="40" y="3"/>
                        <a:pt x="40" y="2"/>
                      </a:cubicBezTo>
                      <a:cubicBezTo>
                        <a:pt x="41" y="2"/>
                        <a:pt x="42" y="0"/>
                        <a:pt x="42" y="0"/>
                      </a:cubicBezTo>
                      <a:cubicBezTo>
                        <a:pt x="42" y="0"/>
                        <a:pt x="41" y="0"/>
                        <a:pt x="40" y="1"/>
                      </a:cubicBezTo>
                      <a:cubicBezTo>
                        <a:pt x="39" y="2"/>
                        <a:pt x="39" y="1"/>
                        <a:pt x="38" y="2"/>
                      </a:cubicBezTo>
                      <a:cubicBezTo>
                        <a:pt x="37" y="2"/>
                        <a:pt x="37" y="1"/>
                        <a:pt x="36" y="1"/>
                      </a:cubicBezTo>
                      <a:cubicBezTo>
                        <a:pt x="35" y="1"/>
                        <a:pt x="34" y="2"/>
                        <a:pt x="33" y="3"/>
                      </a:cubicBezTo>
                      <a:cubicBezTo>
                        <a:pt x="33" y="4"/>
                        <a:pt x="31" y="3"/>
                        <a:pt x="31" y="3"/>
                      </a:cubicBezTo>
                      <a:cubicBezTo>
                        <a:pt x="30" y="3"/>
                        <a:pt x="29" y="4"/>
                        <a:pt x="29" y="4"/>
                      </a:cubicBezTo>
                      <a:cubicBezTo>
                        <a:pt x="28" y="5"/>
                        <a:pt x="28" y="5"/>
                        <a:pt x="27" y="5"/>
                      </a:cubicBezTo>
                      <a:cubicBezTo>
                        <a:pt x="26" y="6"/>
                        <a:pt x="26" y="5"/>
                        <a:pt x="25" y="5"/>
                      </a:cubicBezTo>
                      <a:cubicBezTo>
                        <a:pt x="24" y="5"/>
                        <a:pt x="23" y="7"/>
                        <a:pt x="22" y="7"/>
                      </a:cubicBezTo>
                      <a:cubicBezTo>
                        <a:pt x="22" y="8"/>
                        <a:pt x="20" y="7"/>
                        <a:pt x="20" y="7"/>
                      </a:cubicBezTo>
                      <a:cubicBezTo>
                        <a:pt x="19" y="7"/>
                        <a:pt x="18" y="7"/>
                        <a:pt x="18" y="8"/>
                      </a:cubicBezTo>
                      <a:cubicBezTo>
                        <a:pt x="18" y="9"/>
                        <a:pt x="18" y="9"/>
                        <a:pt x="18" y="10"/>
                      </a:cubicBezTo>
                      <a:cubicBezTo>
                        <a:pt x="18" y="11"/>
                        <a:pt x="16" y="10"/>
                        <a:pt x="16" y="10"/>
                      </a:cubicBezTo>
                      <a:cubicBezTo>
                        <a:pt x="16" y="10"/>
                        <a:pt x="15" y="10"/>
                        <a:pt x="14" y="10"/>
                      </a:cubicBezTo>
                      <a:cubicBezTo>
                        <a:pt x="14" y="11"/>
                        <a:pt x="14" y="12"/>
                        <a:pt x="14" y="12"/>
                      </a:cubicBezTo>
                      <a:cubicBezTo>
                        <a:pt x="13" y="13"/>
                        <a:pt x="11" y="12"/>
                        <a:pt x="11" y="12"/>
                      </a:cubicBezTo>
                      <a:cubicBezTo>
                        <a:pt x="10" y="12"/>
                        <a:pt x="9" y="13"/>
                        <a:pt x="9" y="13"/>
                      </a:cubicBezTo>
                      <a:cubicBezTo>
                        <a:pt x="9" y="14"/>
                        <a:pt x="9" y="14"/>
                        <a:pt x="9" y="14"/>
                      </a:cubicBezTo>
                      <a:cubicBezTo>
                        <a:pt x="9" y="15"/>
                        <a:pt x="10" y="15"/>
                        <a:pt x="11" y="15"/>
                      </a:cubicBezTo>
                      <a:cubicBezTo>
                        <a:pt x="13" y="15"/>
                        <a:pt x="11" y="16"/>
                        <a:pt x="10" y="16"/>
                      </a:cubicBezTo>
                      <a:cubicBezTo>
                        <a:pt x="10" y="16"/>
                        <a:pt x="9" y="16"/>
                        <a:pt x="9" y="16"/>
                      </a:cubicBezTo>
                      <a:cubicBezTo>
                        <a:pt x="8" y="16"/>
                        <a:pt x="7" y="16"/>
                        <a:pt x="7" y="16"/>
                      </a:cubicBezTo>
                      <a:cubicBezTo>
                        <a:pt x="7" y="17"/>
                        <a:pt x="7" y="17"/>
                        <a:pt x="7" y="17"/>
                      </a:cubicBezTo>
                      <a:cubicBezTo>
                        <a:pt x="5" y="18"/>
                        <a:pt x="5" y="18"/>
                        <a:pt x="5" y="18"/>
                      </a:cubicBezTo>
                      <a:cubicBezTo>
                        <a:pt x="5" y="18"/>
                        <a:pt x="4" y="19"/>
                        <a:pt x="4" y="19"/>
                      </a:cubicBezTo>
                      <a:cubicBezTo>
                        <a:pt x="4" y="20"/>
                        <a:pt x="3" y="21"/>
                        <a:pt x="3" y="21"/>
                      </a:cubicBezTo>
                      <a:cubicBezTo>
                        <a:pt x="3" y="21"/>
                        <a:pt x="1" y="21"/>
                        <a:pt x="1" y="21"/>
                      </a:cubicBezTo>
                      <a:cubicBezTo>
                        <a:pt x="0" y="22"/>
                        <a:pt x="0" y="23"/>
                        <a:pt x="0" y="23"/>
                      </a:cubicBezTo>
                      <a:cubicBezTo>
                        <a:pt x="0" y="24"/>
                        <a:pt x="1" y="24"/>
                        <a:pt x="1" y="2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108"/>
                <p:cNvSpPr>
                  <a:spLocks/>
                </p:cNvSpPr>
                <p:nvPr/>
              </p:nvSpPr>
              <p:spPr bwMode="auto">
                <a:xfrm>
                  <a:off x="3261470" y="2834800"/>
                  <a:ext cx="147958" cy="179972"/>
                </a:xfrm>
                <a:custGeom>
                  <a:avLst/>
                  <a:gdLst>
                    <a:gd name="T0" fmla="*/ 4 w 72"/>
                    <a:gd name="T1" fmla="*/ 15 h 88"/>
                    <a:gd name="T2" fmla="*/ 3 w 72"/>
                    <a:gd name="T3" fmla="*/ 21 h 88"/>
                    <a:gd name="T4" fmla="*/ 6 w 72"/>
                    <a:gd name="T5" fmla="*/ 25 h 88"/>
                    <a:gd name="T6" fmla="*/ 7 w 72"/>
                    <a:gd name="T7" fmla="*/ 19 h 88"/>
                    <a:gd name="T8" fmla="*/ 8 w 72"/>
                    <a:gd name="T9" fmla="*/ 25 h 88"/>
                    <a:gd name="T10" fmla="*/ 9 w 72"/>
                    <a:gd name="T11" fmla="*/ 34 h 88"/>
                    <a:gd name="T12" fmla="*/ 11 w 72"/>
                    <a:gd name="T13" fmla="*/ 30 h 88"/>
                    <a:gd name="T14" fmla="*/ 12 w 72"/>
                    <a:gd name="T15" fmla="*/ 28 h 88"/>
                    <a:gd name="T16" fmla="*/ 14 w 72"/>
                    <a:gd name="T17" fmla="*/ 30 h 88"/>
                    <a:gd name="T18" fmla="*/ 15 w 72"/>
                    <a:gd name="T19" fmla="*/ 35 h 88"/>
                    <a:gd name="T20" fmla="*/ 20 w 72"/>
                    <a:gd name="T21" fmla="*/ 39 h 88"/>
                    <a:gd name="T22" fmla="*/ 25 w 72"/>
                    <a:gd name="T23" fmla="*/ 39 h 88"/>
                    <a:gd name="T24" fmla="*/ 29 w 72"/>
                    <a:gd name="T25" fmla="*/ 46 h 88"/>
                    <a:gd name="T26" fmla="*/ 32 w 72"/>
                    <a:gd name="T27" fmla="*/ 50 h 88"/>
                    <a:gd name="T28" fmla="*/ 32 w 72"/>
                    <a:gd name="T29" fmla="*/ 54 h 88"/>
                    <a:gd name="T30" fmla="*/ 27 w 72"/>
                    <a:gd name="T31" fmla="*/ 54 h 88"/>
                    <a:gd name="T32" fmla="*/ 23 w 72"/>
                    <a:gd name="T33" fmla="*/ 55 h 88"/>
                    <a:gd name="T34" fmla="*/ 24 w 72"/>
                    <a:gd name="T35" fmla="*/ 60 h 88"/>
                    <a:gd name="T36" fmla="*/ 29 w 72"/>
                    <a:gd name="T37" fmla="*/ 60 h 88"/>
                    <a:gd name="T38" fmla="*/ 26 w 72"/>
                    <a:gd name="T39" fmla="*/ 66 h 88"/>
                    <a:gd name="T40" fmla="*/ 25 w 72"/>
                    <a:gd name="T41" fmla="*/ 70 h 88"/>
                    <a:gd name="T42" fmla="*/ 30 w 72"/>
                    <a:gd name="T43" fmla="*/ 70 h 88"/>
                    <a:gd name="T44" fmla="*/ 34 w 72"/>
                    <a:gd name="T45" fmla="*/ 72 h 88"/>
                    <a:gd name="T46" fmla="*/ 39 w 72"/>
                    <a:gd name="T47" fmla="*/ 74 h 88"/>
                    <a:gd name="T48" fmla="*/ 40 w 72"/>
                    <a:gd name="T49" fmla="*/ 73 h 88"/>
                    <a:gd name="T50" fmla="*/ 34 w 72"/>
                    <a:gd name="T51" fmla="*/ 75 h 88"/>
                    <a:gd name="T52" fmla="*/ 29 w 72"/>
                    <a:gd name="T53" fmla="*/ 78 h 88"/>
                    <a:gd name="T54" fmla="*/ 27 w 72"/>
                    <a:gd name="T55" fmla="*/ 84 h 88"/>
                    <a:gd name="T56" fmla="*/ 28 w 72"/>
                    <a:gd name="T57" fmla="*/ 87 h 88"/>
                    <a:gd name="T58" fmla="*/ 34 w 72"/>
                    <a:gd name="T59" fmla="*/ 84 h 88"/>
                    <a:gd name="T60" fmla="*/ 39 w 72"/>
                    <a:gd name="T61" fmla="*/ 86 h 88"/>
                    <a:gd name="T62" fmla="*/ 41 w 72"/>
                    <a:gd name="T63" fmla="*/ 80 h 88"/>
                    <a:gd name="T64" fmla="*/ 48 w 72"/>
                    <a:gd name="T65" fmla="*/ 81 h 88"/>
                    <a:gd name="T66" fmla="*/ 55 w 72"/>
                    <a:gd name="T67" fmla="*/ 79 h 88"/>
                    <a:gd name="T68" fmla="*/ 62 w 72"/>
                    <a:gd name="T69" fmla="*/ 80 h 88"/>
                    <a:gd name="T70" fmla="*/ 70 w 72"/>
                    <a:gd name="T71" fmla="*/ 77 h 88"/>
                    <a:gd name="T72" fmla="*/ 69 w 72"/>
                    <a:gd name="T73" fmla="*/ 73 h 88"/>
                    <a:gd name="T74" fmla="*/ 64 w 72"/>
                    <a:gd name="T75" fmla="*/ 71 h 88"/>
                    <a:gd name="T76" fmla="*/ 67 w 72"/>
                    <a:gd name="T77" fmla="*/ 68 h 88"/>
                    <a:gd name="T78" fmla="*/ 69 w 72"/>
                    <a:gd name="T79" fmla="*/ 61 h 88"/>
                    <a:gd name="T80" fmla="*/ 62 w 72"/>
                    <a:gd name="T81" fmla="*/ 58 h 88"/>
                    <a:gd name="T82" fmla="*/ 56 w 72"/>
                    <a:gd name="T83" fmla="*/ 58 h 88"/>
                    <a:gd name="T84" fmla="*/ 54 w 72"/>
                    <a:gd name="T85" fmla="*/ 52 h 88"/>
                    <a:gd name="T86" fmla="*/ 49 w 72"/>
                    <a:gd name="T87" fmla="*/ 45 h 88"/>
                    <a:gd name="T88" fmla="*/ 43 w 72"/>
                    <a:gd name="T89" fmla="*/ 41 h 88"/>
                    <a:gd name="T90" fmla="*/ 38 w 72"/>
                    <a:gd name="T91" fmla="*/ 36 h 88"/>
                    <a:gd name="T92" fmla="*/ 34 w 72"/>
                    <a:gd name="T93" fmla="*/ 29 h 88"/>
                    <a:gd name="T94" fmla="*/ 26 w 72"/>
                    <a:gd name="T95" fmla="*/ 27 h 88"/>
                    <a:gd name="T96" fmla="*/ 26 w 72"/>
                    <a:gd name="T97" fmla="*/ 26 h 88"/>
                    <a:gd name="T98" fmla="*/ 25 w 72"/>
                    <a:gd name="T99" fmla="*/ 23 h 88"/>
                    <a:gd name="T100" fmla="*/ 27 w 72"/>
                    <a:gd name="T101" fmla="*/ 16 h 88"/>
                    <a:gd name="T102" fmla="*/ 26 w 72"/>
                    <a:gd name="T103" fmla="*/ 10 h 88"/>
                    <a:gd name="T104" fmla="*/ 17 w 72"/>
                    <a:gd name="T105" fmla="*/ 10 h 88"/>
                    <a:gd name="T106" fmla="*/ 13 w 72"/>
                    <a:gd name="T107" fmla="*/ 11 h 88"/>
                    <a:gd name="T108" fmla="*/ 13 w 72"/>
                    <a:gd name="T109" fmla="*/ 9 h 88"/>
                    <a:gd name="T110" fmla="*/ 11 w 72"/>
                    <a:gd name="T111" fmla="*/ 7 h 88"/>
                    <a:gd name="T112" fmla="*/ 16 w 72"/>
                    <a:gd name="T113" fmla="*/ 4 h 88"/>
                    <a:gd name="T114" fmla="*/ 13 w 72"/>
                    <a:gd name="T115" fmla="*/ 0 h 88"/>
                    <a:gd name="T116" fmla="*/ 6 w 72"/>
                    <a:gd name="T117" fmla="*/ 2 h 88"/>
                    <a:gd name="T118" fmla="*/ 2 w 72"/>
                    <a:gd name="T119" fmla="*/ 5 h 88"/>
                    <a:gd name="T120" fmla="*/ 0 w 72"/>
                    <a:gd name="T121"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88">
                      <a:moveTo>
                        <a:pt x="1" y="12"/>
                      </a:moveTo>
                      <a:cubicBezTo>
                        <a:pt x="1" y="12"/>
                        <a:pt x="1" y="12"/>
                        <a:pt x="1" y="13"/>
                      </a:cubicBezTo>
                      <a:cubicBezTo>
                        <a:pt x="1" y="13"/>
                        <a:pt x="2" y="14"/>
                        <a:pt x="3" y="14"/>
                      </a:cubicBezTo>
                      <a:cubicBezTo>
                        <a:pt x="4" y="14"/>
                        <a:pt x="4" y="14"/>
                        <a:pt x="4" y="15"/>
                      </a:cubicBezTo>
                      <a:cubicBezTo>
                        <a:pt x="4" y="16"/>
                        <a:pt x="5" y="17"/>
                        <a:pt x="5" y="17"/>
                      </a:cubicBezTo>
                      <a:cubicBezTo>
                        <a:pt x="4" y="18"/>
                        <a:pt x="5" y="18"/>
                        <a:pt x="4" y="19"/>
                      </a:cubicBezTo>
                      <a:cubicBezTo>
                        <a:pt x="4" y="20"/>
                        <a:pt x="4" y="20"/>
                        <a:pt x="3" y="20"/>
                      </a:cubicBezTo>
                      <a:cubicBezTo>
                        <a:pt x="3" y="21"/>
                        <a:pt x="3" y="21"/>
                        <a:pt x="3" y="21"/>
                      </a:cubicBezTo>
                      <a:cubicBezTo>
                        <a:pt x="3" y="21"/>
                        <a:pt x="2" y="22"/>
                        <a:pt x="2" y="23"/>
                      </a:cubicBezTo>
                      <a:cubicBezTo>
                        <a:pt x="3" y="23"/>
                        <a:pt x="3" y="24"/>
                        <a:pt x="3" y="24"/>
                      </a:cubicBezTo>
                      <a:cubicBezTo>
                        <a:pt x="4" y="24"/>
                        <a:pt x="4" y="24"/>
                        <a:pt x="4" y="25"/>
                      </a:cubicBezTo>
                      <a:cubicBezTo>
                        <a:pt x="5" y="25"/>
                        <a:pt x="5" y="25"/>
                        <a:pt x="6" y="25"/>
                      </a:cubicBezTo>
                      <a:cubicBezTo>
                        <a:pt x="6" y="24"/>
                        <a:pt x="6" y="24"/>
                        <a:pt x="6" y="24"/>
                      </a:cubicBezTo>
                      <a:cubicBezTo>
                        <a:pt x="6" y="23"/>
                        <a:pt x="6" y="22"/>
                        <a:pt x="6" y="22"/>
                      </a:cubicBezTo>
                      <a:cubicBezTo>
                        <a:pt x="7" y="21"/>
                        <a:pt x="7" y="21"/>
                        <a:pt x="7" y="21"/>
                      </a:cubicBezTo>
                      <a:cubicBezTo>
                        <a:pt x="7" y="20"/>
                        <a:pt x="7" y="19"/>
                        <a:pt x="7" y="19"/>
                      </a:cubicBezTo>
                      <a:cubicBezTo>
                        <a:pt x="8" y="21"/>
                        <a:pt x="8" y="21"/>
                        <a:pt x="8" y="21"/>
                      </a:cubicBezTo>
                      <a:cubicBezTo>
                        <a:pt x="9" y="21"/>
                        <a:pt x="9" y="22"/>
                        <a:pt x="8" y="23"/>
                      </a:cubicBezTo>
                      <a:cubicBezTo>
                        <a:pt x="8" y="23"/>
                        <a:pt x="7" y="24"/>
                        <a:pt x="8" y="24"/>
                      </a:cubicBezTo>
                      <a:cubicBezTo>
                        <a:pt x="8" y="24"/>
                        <a:pt x="9" y="25"/>
                        <a:pt x="8" y="25"/>
                      </a:cubicBezTo>
                      <a:cubicBezTo>
                        <a:pt x="8" y="26"/>
                        <a:pt x="7" y="27"/>
                        <a:pt x="8" y="27"/>
                      </a:cubicBezTo>
                      <a:cubicBezTo>
                        <a:pt x="8" y="28"/>
                        <a:pt x="9" y="28"/>
                        <a:pt x="9" y="29"/>
                      </a:cubicBezTo>
                      <a:cubicBezTo>
                        <a:pt x="9" y="29"/>
                        <a:pt x="8" y="31"/>
                        <a:pt x="8" y="31"/>
                      </a:cubicBezTo>
                      <a:cubicBezTo>
                        <a:pt x="8" y="31"/>
                        <a:pt x="8" y="34"/>
                        <a:pt x="9" y="34"/>
                      </a:cubicBezTo>
                      <a:cubicBezTo>
                        <a:pt x="10" y="34"/>
                        <a:pt x="11" y="34"/>
                        <a:pt x="11" y="34"/>
                      </a:cubicBezTo>
                      <a:cubicBezTo>
                        <a:pt x="11" y="34"/>
                        <a:pt x="11" y="34"/>
                        <a:pt x="11" y="33"/>
                      </a:cubicBezTo>
                      <a:cubicBezTo>
                        <a:pt x="10" y="32"/>
                        <a:pt x="9" y="31"/>
                        <a:pt x="10" y="31"/>
                      </a:cubicBezTo>
                      <a:cubicBezTo>
                        <a:pt x="10" y="31"/>
                        <a:pt x="11" y="31"/>
                        <a:pt x="11" y="30"/>
                      </a:cubicBezTo>
                      <a:cubicBezTo>
                        <a:pt x="11" y="30"/>
                        <a:pt x="10" y="29"/>
                        <a:pt x="10" y="29"/>
                      </a:cubicBezTo>
                      <a:cubicBezTo>
                        <a:pt x="10" y="28"/>
                        <a:pt x="9" y="28"/>
                        <a:pt x="10" y="28"/>
                      </a:cubicBezTo>
                      <a:cubicBezTo>
                        <a:pt x="10" y="27"/>
                        <a:pt x="10" y="27"/>
                        <a:pt x="10" y="27"/>
                      </a:cubicBezTo>
                      <a:cubicBezTo>
                        <a:pt x="11" y="27"/>
                        <a:pt x="11" y="28"/>
                        <a:pt x="12" y="28"/>
                      </a:cubicBezTo>
                      <a:cubicBezTo>
                        <a:pt x="12" y="28"/>
                        <a:pt x="12" y="28"/>
                        <a:pt x="13" y="27"/>
                      </a:cubicBezTo>
                      <a:cubicBezTo>
                        <a:pt x="13" y="27"/>
                        <a:pt x="14" y="26"/>
                        <a:pt x="14" y="27"/>
                      </a:cubicBezTo>
                      <a:cubicBezTo>
                        <a:pt x="14" y="28"/>
                        <a:pt x="13" y="29"/>
                        <a:pt x="13" y="29"/>
                      </a:cubicBezTo>
                      <a:cubicBezTo>
                        <a:pt x="13" y="30"/>
                        <a:pt x="14" y="30"/>
                        <a:pt x="14" y="30"/>
                      </a:cubicBezTo>
                      <a:cubicBezTo>
                        <a:pt x="15" y="30"/>
                        <a:pt x="15" y="31"/>
                        <a:pt x="16" y="31"/>
                      </a:cubicBezTo>
                      <a:cubicBezTo>
                        <a:pt x="16" y="33"/>
                        <a:pt x="16" y="33"/>
                        <a:pt x="16" y="33"/>
                      </a:cubicBezTo>
                      <a:cubicBezTo>
                        <a:pt x="16" y="33"/>
                        <a:pt x="16" y="34"/>
                        <a:pt x="16" y="34"/>
                      </a:cubicBezTo>
                      <a:cubicBezTo>
                        <a:pt x="15" y="34"/>
                        <a:pt x="15" y="35"/>
                        <a:pt x="15" y="35"/>
                      </a:cubicBezTo>
                      <a:cubicBezTo>
                        <a:pt x="15" y="36"/>
                        <a:pt x="14" y="38"/>
                        <a:pt x="15" y="38"/>
                      </a:cubicBezTo>
                      <a:cubicBezTo>
                        <a:pt x="15" y="38"/>
                        <a:pt x="15" y="40"/>
                        <a:pt x="16" y="39"/>
                      </a:cubicBezTo>
                      <a:cubicBezTo>
                        <a:pt x="17" y="39"/>
                        <a:pt x="18" y="40"/>
                        <a:pt x="19" y="39"/>
                      </a:cubicBezTo>
                      <a:cubicBezTo>
                        <a:pt x="19" y="39"/>
                        <a:pt x="19" y="37"/>
                        <a:pt x="20" y="39"/>
                      </a:cubicBezTo>
                      <a:cubicBezTo>
                        <a:pt x="21" y="40"/>
                        <a:pt x="22" y="41"/>
                        <a:pt x="22" y="41"/>
                      </a:cubicBezTo>
                      <a:cubicBezTo>
                        <a:pt x="23" y="41"/>
                        <a:pt x="23" y="39"/>
                        <a:pt x="23" y="38"/>
                      </a:cubicBezTo>
                      <a:cubicBezTo>
                        <a:pt x="23" y="38"/>
                        <a:pt x="24" y="38"/>
                        <a:pt x="24" y="38"/>
                      </a:cubicBezTo>
                      <a:cubicBezTo>
                        <a:pt x="25" y="39"/>
                        <a:pt x="25" y="39"/>
                        <a:pt x="25" y="39"/>
                      </a:cubicBezTo>
                      <a:cubicBezTo>
                        <a:pt x="25" y="38"/>
                        <a:pt x="27" y="38"/>
                        <a:pt x="27" y="38"/>
                      </a:cubicBezTo>
                      <a:cubicBezTo>
                        <a:pt x="27" y="39"/>
                        <a:pt x="26" y="40"/>
                        <a:pt x="26" y="41"/>
                      </a:cubicBezTo>
                      <a:cubicBezTo>
                        <a:pt x="27" y="43"/>
                        <a:pt x="27" y="43"/>
                        <a:pt x="28" y="44"/>
                      </a:cubicBezTo>
                      <a:cubicBezTo>
                        <a:pt x="29" y="45"/>
                        <a:pt x="28" y="46"/>
                        <a:pt x="29" y="46"/>
                      </a:cubicBezTo>
                      <a:cubicBezTo>
                        <a:pt x="30" y="46"/>
                        <a:pt x="30" y="46"/>
                        <a:pt x="30" y="46"/>
                      </a:cubicBezTo>
                      <a:cubicBezTo>
                        <a:pt x="31" y="46"/>
                        <a:pt x="31" y="46"/>
                        <a:pt x="32" y="46"/>
                      </a:cubicBezTo>
                      <a:cubicBezTo>
                        <a:pt x="32" y="47"/>
                        <a:pt x="33" y="47"/>
                        <a:pt x="32" y="48"/>
                      </a:cubicBezTo>
                      <a:cubicBezTo>
                        <a:pt x="32" y="48"/>
                        <a:pt x="32" y="49"/>
                        <a:pt x="32" y="50"/>
                      </a:cubicBezTo>
                      <a:cubicBezTo>
                        <a:pt x="33" y="50"/>
                        <a:pt x="33" y="51"/>
                        <a:pt x="33" y="51"/>
                      </a:cubicBezTo>
                      <a:cubicBezTo>
                        <a:pt x="33" y="52"/>
                        <a:pt x="32" y="52"/>
                        <a:pt x="33" y="53"/>
                      </a:cubicBezTo>
                      <a:cubicBezTo>
                        <a:pt x="33" y="53"/>
                        <a:pt x="33" y="54"/>
                        <a:pt x="33" y="54"/>
                      </a:cubicBezTo>
                      <a:cubicBezTo>
                        <a:pt x="32" y="54"/>
                        <a:pt x="32" y="55"/>
                        <a:pt x="32" y="54"/>
                      </a:cubicBezTo>
                      <a:cubicBezTo>
                        <a:pt x="32" y="54"/>
                        <a:pt x="30" y="54"/>
                        <a:pt x="30" y="54"/>
                      </a:cubicBezTo>
                      <a:cubicBezTo>
                        <a:pt x="30" y="54"/>
                        <a:pt x="29" y="54"/>
                        <a:pt x="29" y="54"/>
                      </a:cubicBezTo>
                      <a:cubicBezTo>
                        <a:pt x="28" y="54"/>
                        <a:pt x="27" y="55"/>
                        <a:pt x="27" y="55"/>
                      </a:cubicBezTo>
                      <a:cubicBezTo>
                        <a:pt x="27" y="54"/>
                        <a:pt x="27" y="54"/>
                        <a:pt x="27" y="54"/>
                      </a:cubicBezTo>
                      <a:cubicBezTo>
                        <a:pt x="26" y="53"/>
                        <a:pt x="26" y="53"/>
                        <a:pt x="25" y="53"/>
                      </a:cubicBezTo>
                      <a:cubicBezTo>
                        <a:pt x="25" y="53"/>
                        <a:pt x="25" y="53"/>
                        <a:pt x="24" y="53"/>
                      </a:cubicBezTo>
                      <a:cubicBezTo>
                        <a:pt x="24" y="53"/>
                        <a:pt x="23" y="54"/>
                        <a:pt x="23" y="54"/>
                      </a:cubicBezTo>
                      <a:cubicBezTo>
                        <a:pt x="23" y="54"/>
                        <a:pt x="22" y="55"/>
                        <a:pt x="23" y="55"/>
                      </a:cubicBezTo>
                      <a:cubicBezTo>
                        <a:pt x="24" y="55"/>
                        <a:pt x="25" y="56"/>
                        <a:pt x="25" y="56"/>
                      </a:cubicBezTo>
                      <a:cubicBezTo>
                        <a:pt x="25" y="57"/>
                        <a:pt x="25" y="57"/>
                        <a:pt x="25" y="57"/>
                      </a:cubicBezTo>
                      <a:cubicBezTo>
                        <a:pt x="25" y="57"/>
                        <a:pt x="26" y="58"/>
                        <a:pt x="25" y="58"/>
                      </a:cubicBezTo>
                      <a:cubicBezTo>
                        <a:pt x="24" y="58"/>
                        <a:pt x="23" y="59"/>
                        <a:pt x="24" y="60"/>
                      </a:cubicBezTo>
                      <a:cubicBezTo>
                        <a:pt x="24" y="60"/>
                        <a:pt x="25" y="60"/>
                        <a:pt x="25" y="60"/>
                      </a:cubicBezTo>
                      <a:cubicBezTo>
                        <a:pt x="26" y="60"/>
                        <a:pt x="26" y="60"/>
                        <a:pt x="27" y="60"/>
                      </a:cubicBezTo>
                      <a:cubicBezTo>
                        <a:pt x="27" y="59"/>
                        <a:pt x="28" y="59"/>
                        <a:pt x="28" y="60"/>
                      </a:cubicBezTo>
                      <a:cubicBezTo>
                        <a:pt x="28" y="60"/>
                        <a:pt x="29" y="58"/>
                        <a:pt x="29" y="60"/>
                      </a:cubicBezTo>
                      <a:cubicBezTo>
                        <a:pt x="29" y="61"/>
                        <a:pt x="29" y="62"/>
                        <a:pt x="29" y="62"/>
                      </a:cubicBezTo>
                      <a:cubicBezTo>
                        <a:pt x="29" y="63"/>
                        <a:pt x="27" y="63"/>
                        <a:pt x="28" y="64"/>
                      </a:cubicBezTo>
                      <a:cubicBezTo>
                        <a:pt x="29" y="64"/>
                        <a:pt x="29" y="66"/>
                        <a:pt x="28" y="65"/>
                      </a:cubicBezTo>
                      <a:cubicBezTo>
                        <a:pt x="28" y="65"/>
                        <a:pt x="27" y="65"/>
                        <a:pt x="26" y="66"/>
                      </a:cubicBezTo>
                      <a:cubicBezTo>
                        <a:pt x="25" y="66"/>
                        <a:pt x="25" y="68"/>
                        <a:pt x="25" y="67"/>
                      </a:cubicBezTo>
                      <a:cubicBezTo>
                        <a:pt x="24" y="67"/>
                        <a:pt x="23" y="67"/>
                        <a:pt x="23" y="68"/>
                      </a:cubicBezTo>
                      <a:cubicBezTo>
                        <a:pt x="23" y="68"/>
                        <a:pt x="23" y="69"/>
                        <a:pt x="23" y="70"/>
                      </a:cubicBezTo>
                      <a:cubicBezTo>
                        <a:pt x="24" y="70"/>
                        <a:pt x="24" y="70"/>
                        <a:pt x="25" y="70"/>
                      </a:cubicBezTo>
                      <a:cubicBezTo>
                        <a:pt x="25" y="71"/>
                        <a:pt x="25" y="71"/>
                        <a:pt x="25" y="71"/>
                      </a:cubicBezTo>
                      <a:cubicBezTo>
                        <a:pt x="26" y="72"/>
                        <a:pt x="27" y="72"/>
                        <a:pt x="27" y="72"/>
                      </a:cubicBezTo>
                      <a:cubicBezTo>
                        <a:pt x="28" y="71"/>
                        <a:pt x="28" y="71"/>
                        <a:pt x="29" y="71"/>
                      </a:cubicBezTo>
                      <a:cubicBezTo>
                        <a:pt x="29" y="70"/>
                        <a:pt x="29" y="70"/>
                        <a:pt x="30" y="70"/>
                      </a:cubicBezTo>
                      <a:cubicBezTo>
                        <a:pt x="30" y="71"/>
                        <a:pt x="31" y="70"/>
                        <a:pt x="31" y="71"/>
                      </a:cubicBezTo>
                      <a:cubicBezTo>
                        <a:pt x="31" y="71"/>
                        <a:pt x="31" y="72"/>
                        <a:pt x="32" y="72"/>
                      </a:cubicBezTo>
                      <a:cubicBezTo>
                        <a:pt x="32" y="72"/>
                        <a:pt x="33" y="71"/>
                        <a:pt x="33" y="71"/>
                      </a:cubicBezTo>
                      <a:cubicBezTo>
                        <a:pt x="34" y="72"/>
                        <a:pt x="34" y="72"/>
                        <a:pt x="34" y="72"/>
                      </a:cubicBezTo>
                      <a:cubicBezTo>
                        <a:pt x="35" y="73"/>
                        <a:pt x="34" y="73"/>
                        <a:pt x="35" y="73"/>
                      </a:cubicBezTo>
                      <a:cubicBezTo>
                        <a:pt x="35" y="73"/>
                        <a:pt x="36" y="73"/>
                        <a:pt x="36" y="73"/>
                      </a:cubicBezTo>
                      <a:cubicBezTo>
                        <a:pt x="37" y="73"/>
                        <a:pt x="36" y="73"/>
                        <a:pt x="37" y="74"/>
                      </a:cubicBezTo>
                      <a:cubicBezTo>
                        <a:pt x="38" y="74"/>
                        <a:pt x="38" y="74"/>
                        <a:pt x="39" y="74"/>
                      </a:cubicBezTo>
                      <a:cubicBezTo>
                        <a:pt x="39" y="73"/>
                        <a:pt x="39" y="72"/>
                        <a:pt x="39" y="72"/>
                      </a:cubicBezTo>
                      <a:cubicBezTo>
                        <a:pt x="41" y="71"/>
                        <a:pt x="41" y="71"/>
                        <a:pt x="41" y="71"/>
                      </a:cubicBezTo>
                      <a:cubicBezTo>
                        <a:pt x="41" y="71"/>
                        <a:pt x="42" y="71"/>
                        <a:pt x="42" y="72"/>
                      </a:cubicBezTo>
                      <a:cubicBezTo>
                        <a:pt x="42" y="72"/>
                        <a:pt x="40" y="72"/>
                        <a:pt x="40" y="73"/>
                      </a:cubicBezTo>
                      <a:cubicBezTo>
                        <a:pt x="40" y="74"/>
                        <a:pt x="40" y="74"/>
                        <a:pt x="40" y="75"/>
                      </a:cubicBezTo>
                      <a:cubicBezTo>
                        <a:pt x="39" y="75"/>
                        <a:pt x="39" y="75"/>
                        <a:pt x="38" y="75"/>
                      </a:cubicBezTo>
                      <a:cubicBezTo>
                        <a:pt x="37" y="75"/>
                        <a:pt x="37" y="75"/>
                        <a:pt x="36" y="75"/>
                      </a:cubicBezTo>
                      <a:cubicBezTo>
                        <a:pt x="35" y="75"/>
                        <a:pt x="35" y="75"/>
                        <a:pt x="34" y="75"/>
                      </a:cubicBezTo>
                      <a:cubicBezTo>
                        <a:pt x="34" y="75"/>
                        <a:pt x="33" y="75"/>
                        <a:pt x="33" y="76"/>
                      </a:cubicBezTo>
                      <a:cubicBezTo>
                        <a:pt x="32" y="76"/>
                        <a:pt x="32" y="76"/>
                        <a:pt x="31" y="76"/>
                      </a:cubicBezTo>
                      <a:cubicBezTo>
                        <a:pt x="31" y="77"/>
                        <a:pt x="31" y="77"/>
                        <a:pt x="31" y="77"/>
                      </a:cubicBezTo>
                      <a:cubicBezTo>
                        <a:pt x="30" y="77"/>
                        <a:pt x="29" y="77"/>
                        <a:pt x="29" y="78"/>
                      </a:cubicBezTo>
                      <a:cubicBezTo>
                        <a:pt x="29" y="79"/>
                        <a:pt x="30" y="79"/>
                        <a:pt x="29" y="80"/>
                      </a:cubicBezTo>
                      <a:cubicBezTo>
                        <a:pt x="29" y="80"/>
                        <a:pt x="29" y="80"/>
                        <a:pt x="29" y="81"/>
                      </a:cubicBezTo>
                      <a:cubicBezTo>
                        <a:pt x="28" y="81"/>
                        <a:pt x="28" y="82"/>
                        <a:pt x="28" y="83"/>
                      </a:cubicBezTo>
                      <a:cubicBezTo>
                        <a:pt x="27" y="83"/>
                        <a:pt x="28" y="83"/>
                        <a:pt x="27" y="84"/>
                      </a:cubicBezTo>
                      <a:cubicBezTo>
                        <a:pt x="26" y="84"/>
                        <a:pt x="26" y="84"/>
                        <a:pt x="26" y="84"/>
                      </a:cubicBezTo>
                      <a:cubicBezTo>
                        <a:pt x="26" y="85"/>
                        <a:pt x="25" y="85"/>
                        <a:pt x="26" y="86"/>
                      </a:cubicBezTo>
                      <a:cubicBezTo>
                        <a:pt x="26" y="86"/>
                        <a:pt x="25" y="87"/>
                        <a:pt x="26" y="87"/>
                      </a:cubicBezTo>
                      <a:cubicBezTo>
                        <a:pt x="27" y="87"/>
                        <a:pt x="27" y="87"/>
                        <a:pt x="28" y="87"/>
                      </a:cubicBezTo>
                      <a:cubicBezTo>
                        <a:pt x="29" y="88"/>
                        <a:pt x="29" y="88"/>
                        <a:pt x="30" y="87"/>
                      </a:cubicBezTo>
                      <a:cubicBezTo>
                        <a:pt x="31" y="87"/>
                        <a:pt x="31" y="85"/>
                        <a:pt x="31" y="85"/>
                      </a:cubicBezTo>
                      <a:cubicBezTo>
                        <a:pt x="32" y="85"/>
                        <a:pt x="32" y="85"/>
                        <a:pt x="33" y="85"/>
                      </a:cubicBezTo>
                      <a:cubicBezTo>
                        <a:pt x="34" y="85"/>
                        <a:pt x="34" y="84"/>
                        <a:pt x="34" y="84"/>
                      </a:cubicBezTo>
                      <a:cubicBezTo>
                        <a:pt x="34" y="84"/>
                        <a:pt x="34" y="83"/>
                        <a:pt x="35" y="83"/>
                      </a:cubicBezTo>
                      <a:cubicBezTo>
                        <a:pt x="36" y="84"/>
                        <a:pt x="36" y="84"/>
                        <a:pt x="36" y="84"/>
                      </a:cubicBezTo>
                      <a:cubicBezTo>
                        <a:pt x="37" y="84"/>
                        <a:pt x="37" y="84"/>
                        <a:pt x="38" y="85"/>
                      </a:cubicBezTo>
                      <a:cubicBezTo>
                        <a:pt x="38" y="86"/>
                        <a:pt x="38" y="86"/>
                        <a:pt x="39" y="86"/>
                      </a:cubicBezTo>
                      <a:cubicBezTo>
                        <a:pt x="40" y="86"/>
                        <a:pt x="40" y="86"/>
                        <a:pt x="40" y="86"/>
                      </a:cubicBezTo>
                      <a:cubicBezTo>
                        <a:pt x="41" y="85"/>
                        <a:pt x="40" y="85"/>
                        <a:pt x="40" y="84"/>
                      </a:cubicBezTo>
                      <a:cubicBezTo>
                        <a:pt x="40" y="83"/>
                        <a:pt x="40" y="82"/>
                        <a:pt x="40" y="81"/>
                      </a:cubicBezTo>
                      <a:cubicBezTo>
                        <a:pt x="41" y="81"/>
                        <a:pt x="41" y="81"/>
                        <a:pt x="41" y="80"/>
                      </a:cubicBezTo>
                      <a:cubicBezTo>
                        <a:pt x="42" y="80"/>
                        <a:pt x="42" y="80"/>
                        <a:pt x="42" y="80"/>
                      </a:cubicBezTo>
                      <a:cubicBezTo>
                        <a:pt x="42" y="80"/>
                        <a:pt x="44" y="80"/>
                        <a:pt x="44" y="81"/>
                      </a:cubicBezTo>
                      <a:cubicBezTo>
                        <a:pt x="44" y="81"/>
                        <a:pt x="44" y="82"/>
                        <a:pt x="45" y="82"/>
                      </a:cubicBezTo>
                      <a:cubicBezTo>
                        <a:pt x="46" y="81"/>
                        <a:pt x="47" y="81"/>
                        <a:pt x="48" y="81"/>
                      </a:cubicBezTo>
                      <a:cubicBezTo>
                        <a:pt x="49" y="81"/>
                        <a:pt x="49" y="81"/>
                        <a:pt x="50" y="81"/>
                      </a:cubicBezTo>
                      <a:cubicBezTo>
                        <a:pt x="50" y="81"/>
                        <a:pt x="51" y="81"/>
                        <a:pt x="51" y="80"/>
                      </a:cubicBezTo>
                      <a:cubicBezTo>
                        <a:pt x="52" y="80"/>
                        <a:pt x="52" y="80"/>
                        <a:pt x="53" y="80"/>
                      </a:cubicBezTo>
                      <a:cubicBezTo>
                        <a:pt x="53" y="80"/>
                        <a:pt x="55" y="79"/>
                        <a:pt x="55" y="79"/>
                      </a:cubicBezTo>
                      <a:cubicBezTo>
                        <a:pt x="56" y="80"/>
                        <a:pt x="56" y="80"/>
                        <a:pt x="56" y="80"/>
                      </a:cubicBezTo>
                      <a:cubicBezTo>
                        <a:pt x="56" y="80"/>
                        <a:pt x="56" y="81"/>
                        <a:pt x="57" y="81"/>
                      </a:cubicBezTo>
                      <a:cubicBezTo>
                        <a:pt x="58" y="80"/>
                        <a:pt x="59" y="80"/>
                        <a:pt x="60" y="80"/>
                      </a:cubicBezTo>
                      <a:cubicBezTo>
                        <a:pt x="61" y="80"/>
                        <a:pt x="61" y="80"/>
                        <a:pt x="62" y="80"/>
                      </a:cubicBezTo>
                      <a:cubicBezTo>
                        <a:pt x="63" y="80"/>
                        <a:pt x="62" y="80"/>
                        <a:pt x="64" y="80"/>
                      </a:cubicBezTo>
                      <a:cubicBezTo>
                        <a:pt x="65" y="80"/>
                        <a:pt x="65" y="80"/>
                        <a:pt x="66" y="80"/>
                      </a:cubicBezTo>
                      <a:cubicBezTo>
                        <a:pt x="67" y="79"/>
                        <a:pt x="67" y="78"/>
                        <a:pt x="67" y="78"/>
                      </a:cubicBezTo>
                      <a:cubicBezTo>
                        <a:pt x="67" y="78"/>
                        <a:pt x="69" y="78"/>
                        <a:pt x="70" y="77"/>
                      </a:cubicBezTo>
                      <a:cubicBezTo>
                        <a:pt x="71" y="77"/>
                        <a:pt x="71" y="77"/>
                        <a:pt x="71" y="76"/>
                      </a:cubicBezTo>
                      <a:cubicBezTo>
                        <a:pt x="71" y="75"/>
                        <a:pt x="72" y="74"/>
                        <a:pt x="71" y="73"/>
                      </a:cubicBezTo>
                      <a:cubicBezTo>
                        <a:pt x="71" y="72"/>
                        <a:pt x="71" y="72"/>
                        <a:pt x="70" y="73"/>
                      </a:cubicBezTo>
                      <a:cubicBezTo>
                        <a:pt x="69" y="73"/>
                        <a:pt x="69" y="73"/>
                        <a:pt x="69" y="73"/>
                      </a:cubicBezTo>
                      <a:cubicBezTo>
                        <a:pt x="68" y="73"/>
                        <a:pt x="67" y="73"/>
                        <a:pt x="66" y="73"/>
                      </a:cubicBezTo>
                      <a:cubicBezTo>
                        <a:pt x="65" y="73"/>
                        <a:pt x="65" y="73"/>
                        <a:pt x="64" y="73"/>
                      </a:cubicBezTo>
                      <a:cubicBezTo>
                        <a:pt x="64" y="73"/>
                        <a:pt x="64" y="72"/>
                        <a:pt x="64" y="72"/>
                      </a:cubicBezTo>
                      <a:cubicBezTo>
                        <a:pt x="64" y="72"/>
                        <a:pt x="63" y="71"/>
                        <a:pt x="64" y="71"/>
                      </a:cubicBezTo>
                      <a:cubicBezTo>
                        <a:pt x="65" y="71"/>
                        <a:pt x="66" y="71"/>
                        <a:pt x="65" y="71"/>
                      </a:cubicBezTo>
                      <a:cubicBezTo>
                        <a:pt x="65" y="70"/>
                        <a:pt x="64" y="70"/>
                        <a:pt x="65" y="70"/>
                      </a:cubicBezTo>
                      <a:cubicBezTo>
                        <a:pt x="66" y="69"/>
                        <a:pt x="66" y="70"/>
                        <a:pt x="67" y="69"/>
                      </a:cubicBezTo>
                      <a:cubicBezTo>
                        <a:pt x="68" y="69"/>
                        <a:pt x="67" y="68"/>
                        <a:pt x="67" y="68"/>
                      </a:cubicBezTo>
                      <a:cubicBezTo>
                        <a:pt x="68" y="68"/>
                        <a:pt x="67" y="68"/>
                        <a:pt x="68" y="67"/>
                      </a:cubicBezTo>
                      <a:cubicBezTo>
                        <a:pt x="69" y="67"/>
                        <a:pt x="69" y="67"/>
                        <a:pt x="69" y="66"/>
                      </a:cubicBezTo>
                      <a:cubicBezTo>
                        <a:pt x="69" y="65"/>
                        <a:pt x="68" y="64"/>
                        <a:pt x="68" y="63"/>
                      </a:cubicBezTo>
                      <a:cubicBezTo>
                        <a:pt x="68" y="62"/>
                        <a:pt x="69" y="62"/>
                        <a:pt x="69" y="61"/>
                      </a:cubicBezTo>
                      <a:cubicBezTo>
                        <a:pt x="69" y="60"/>
                        <a:pt x="69" y="60"/>
                        <a:pt x="68" y="60"/>
                      </a:cubicBezTo>
                      <a:cubicBezTo>
                        <a:pt x="66" y="59"/>
                        <a:pt x="66" y="60"/>
                        <a:pt x="66" y="59"/>
                      </a:cubicBezTo>
                      <a:cubicBezTo>
                        <a:pt x="65" y="57"/>
                        <a:pt x="65" y="58"/>
                        <a:pt x="64" y="58"/>
                      </a:cubicBezTo>
                      <a:cubicBezTo>
                        <a:pt x="64" y="58"/>
                        <a:pt x="63" y="58"/>
                        <a:pt x="62" y="58"/>
                      </a:cubicBezTo>
                      <a:cubicBezTo>
                        <a:pt x="61" y="58"/>
                        <a:pt x="60" y="57"/>
                        <a:pt x="59" y="58"/>
                      </a:cubicBezTo>
                      <a:cubicBezTo>
                        <a:pt x="58" y="58"/>
                        <a:pt x="59" y="58"/>
                        <a:pt x="58" y="59"/>
                      </a:cubicBezTo>
                      <a:cubicBezTo>
                        <a:pt x="57" y="59"/>
                        <a:pt x="56" y="60"/>
                        <a:pt x="56" y="59"/>
                      </a:cubicBezTo>
                      <a:cubicBezTo>
                        <a:pt x="56" y="59"/>
                        <a:pt x="56" y="58"/>
                        <a:pt x="56" y="58"/>
                      </a:cubicBezTo>
                      <a:cubicBezTo>
                        <a:pt x="56" y="57"/>
                        <a:pt x="57" y="57"/>
                        <a:pt x="57" y="57"/>
                      </a:cubicBezTo>
                      <a:cubicBezTo>
                        <a:pt x="57" y="56"/>
                        <a:pt x="56" y="55"/>
                        <a:pt x="56" y="55"/>
                      </a:cubicBezTo>
                      <a:cubicBezTo>
                        <a:pt x="57" y="54"/>
                        <a:pt x="57" y="54"/>
                        <a:pt x="56" y="53"/>
                      </a:cubicBezTo>
                      <a:cubicBezTo>
                        <a:pt x="55" y="53"/>
                        <a:pt x="54" y="53"/>
                        <a:pt x="54" y="52"/>
                      </a:cubicBezTo>
                      <a:cubicBezTo>
                        <a:pt x="54" y="51"/>
                        <a:pt x="54" y="51"/>
                        <a:pt x="53" y="50"/>
                      </a:cubicBezTo>
                      <a:cubicBezTo>
                        <a:pt x="52" y="50"/>
                        <a:pt x="52" y="50"/>
                        <a:pt x="52" y="49"/>
                      </a:cubicBezTo>
                      <a:cubicBezTo>
                        <a:pt x="52" y="48"/>
                        <a:pt x="51" y="46"/>
                        <a:pt x="51" y="46"/>
                      </a:cubicBezTo>
                      <a:cubicBezTo>
                        <a:pt x="50" y="46"/>
                        <a:pt x="49" y="46"/>
                        <a:pt x="49" y="45"/>
                      </a:cubicBezTo>
                      <a:cubicBezTo>
                        <a:pt x="48" y="44"/>
                        <a:pt x="47" y="43"/>
                        <a:pt x="47" y="43"/>
                      </a:cubicBezTo>
                      <a:cubicBezTo>
                        <a:pt x="47" y="42"/>
                        <a:pt x="47" y="42"/>
                        <a:pt x="46" y="42"/>
                      </a:cubicBezTo>
                      <a:cubicBezTo>
                        <a:pt x="46" y="42"/>
                        <a:pt x="46" y="41"/>
                        <a:pt x="45" y="41"/>
                      </a:cubicBezTo>
                      <a:cubicBezTo>
                        <a:pt x="44" y="41"/>
                        <a:pt x="44" y="41"/>
                        <a:pt x="43" y="41"/>
                      </a:cubicBezTo>
                      <a:cubicBezTo>
                        <a:pt x="42" y="41"/>
                        <a:pt x="41" y="41"/>
                        <a:pt x="41" y="41"/>
                      </a:cubicBezTo>
                      <a:cubicBezTo>
                        <a:pt x="41" y="40"/>
                        <a:pt x="41" y="40"/>
                        <a:pt x="41" y="39"/>
                      </a:cubicBezTo>
                      <a:cubicBezTo>
                        <a:pt x="41" y="39"/>
                        <a:pt x="40" y="39"/>
                        <a:pt x="40" y="38"/>
                      </a:cubicBezTo>
                      <a:cubicBezTo>
                        <a:pt x="40" y="38"/>
                        <a:pt x="38" y="37"/>
                        <a:pt x="38" y="36"/>
                      </a:cubicBezTo>
                      <a:cubicBezTo>
                        <a:pt x="38" y="35"/>
                        <a:pt x="37" y="34"/>
                        <a:pt x="37" y="34"/>
                      </a:cubicBezTo>
                      <a:cubicBezTo>
                        <a:pt x="37" y="33"/>
                        <a:pt x="37" y="33"/>
                        <a:pt x="36" y="32"/>
                      </a:cubicBezTo>
                      <a:cubicBezTo>
                        <a:pt x="36" y="32"/>
                        <a:pt x="36" y="31"/>
                        <a:pt x="35" y="30"/>
                      </a:cubicBezTo>
                      <a:cubicBezTo>
                        <a:pt x="35" y="30"/>
                        <a:pt x="34" y="29"/>
                        <a:pt x="34" y="29"/>
                      </a:cubicBezTo>
                      <a:cubicBezTo>
                        <a:pt x="33" y="29"/>
                        <a:pt x="32" y="28"/>
                        <a:pt x="32" y="28"/>
                      </a:cubicBezTo>
                      <a:cubicBezTo>
                        <a:pt x="30" y="27"/>
                        <a:pt x="30" y="27"/>
                        <a:pt x="30" y="27"/>
                      </a:cubicBezTo>
                      <a:cubicBezTo>
                        <a:pt x="30" y="27"/>
                        <a:pt x="29" y="27"/>
                        <a:pt x="28" y="27"/>
                      </a:cubicBezTo>
                      <a:cubicBezTo>
                        <a:pt x="28" y="27"/>
                        <a:pt x="26" y="27"/>
                        <a:pt x="26" y="27"/>
                      </a:cubicBezTo>
                      <a:cubicBezTo>
                        <a:pt x="25" y="27"/>
                        <a:pt x="25" y="27"/>
                        <a:pt x="25" y="27"/>
                      </a:cubicBezTo>
                      <a:cubicBezTo>
                        <a:pt x="25" y="27"/>
                        <a:pt x="24" y="28"/>
                        <a:pt x="24" y="27"/>
                      </a:cubicBezTo>
                      <a:cubicBezTo>
                        <a:pt x="24" y="26"/>
                        <a:pt x="24" y="26"/>
                        <a:pt x="25" y="26"/>
                      </a:cubicBezTo>
                      <a:cubicBezTo>
                        <a:pt x="25" y="26"/>
                        <a:pt x="26" y="26"/>
                        <a:pt x="26" y="26"/>
                      </a:cubicBezTo>
                      <a:cubicBezTo>
                        <a:pt x="26" y="26"/>
                        <a:pt x="27" y="25"/>
                        <a:pt x="27" y="25"/>
                      </a:cubicBezTo>
                      <a:cubicBezTo>
                        <a:pt x="27" y="25"/>
                        <a:pt x="27" y="25"/>
                        <a:pt x="26" y="24"/>
                      </a:cubicBezTo>
                      <a:cubicBezTo>
                        <a:pt x="26" y="24"/>
                        <a:pt x="25" y="24"/>
                        <a:pt x="25" y="23"/>
                      </a:cubicBezTo>
                      <a:cubicBezTo>
                        <a:pt x="25" y="23"/>
                        <a:pt x="25" y="24"/>
                        <a:pt x="25" y="23"/>
                      </a:cubicBezTo>
                      <a:cubicBezTo>
                        <a:pt x="26" y="22"/>
                        <a:pt x="26" y="22"/>
                        <a:pt x="26" y="22"/>
                      </a:cubicBezTo>
                      <a:cubicBezTo>
                        <a:pt x="27" y="21"/>
                        <a:pt x="27" y="20"/>
                        <a:pt x="27" y="20"/>
                      </a:cubicBezTo>
                      <a:cubicBezTo>
                        <a:pt x="27" y="19"/>
                        <a:pt x="27" y="18"/>
                        <a:pt x="27" y="18"/>
                      </a:cubicBezTo>
                      <a:cubicBezTo>
                        <a:pt x="27" y="17"/>
                        <a:pt x="27" y="16"/>
                        <a:pt x="27" y="16"/>
                      </a:cubicBezTo>
                      <a:cubicBezTo>
                        <a:pt x="27" y="15"/>
                        <a:pt x="27" y="15"/>
                        <a:pt x="27" y="14"/>
                      </a:cubicBezTo>
                      <a:cubicBezTo>
                        <a:pt x="28" y="13"/>
                        <a:pt x="27" y="13"/>
                        <a:pt x="27" y="12"/>
                      </a:cubicBezTo>
                      <a:cubicBezTo>
                        <a:pt x="28" y="11"/>
                        <a:pt x="27" y="10"/>
                        <a:pt x="27" y="10"/>
                      </a:cubicBezTo>
                      <a:cubicBezTo>
                        <a:pt x="27" y="10"/>
                        <a:pt x="26" y="10"/>
                        <a:pt x="26" y="10"/>
                      </a:cubicBezTo>
                      <a:cubicBezTo>
                        <a:pt x="25" y="10"/>
                        <a:pt x="24" y="10"/>
                        <a:pt x="23" y="10"/>
                      </a:cubicBezTo>
                      <a:cubicBezTo>
                        <a:pt x="22" y="10"/>
                        <a:pt x="21" y="10"/>
                        <a:pt x="20" y="10"/>
                      </a:cubicBezTo>
                      <a:cubicBezTo>
                        <a:pt x="19" y="9"/>
                        <a:pt x="19" y="10"/>
                        <a:pt x="18" y="10"/>
                      </a:cubicBezTo>
                      <a:cubicBezTo>
                        <a:pt x="18" y="9"/>
                        <a:pt x="17" y="10"/>
                        <a:pt x="17" y="10"/>
                      </a:cubicBezTo>
                      <a:cubicBezTo>
                        <a:pt x="17" y="10"/>
                        <a:pt x="17" y="10"/>
                        <a:pt x="16" y="10"/>
                      </a:cubicBezTo>
                      <a:cubicBezTo>
                        <a:pt x="16" y="10"/>
                        <a:pt x="15" y="10"/>
                        <a:pt x="15" y="11"/>
                      </a:cubicBezTo>
                      <a:cubicBezTo>
                        <a:pt x="14" y="11"/>
                        <a:pt x="14" y="11"/>
                        <a:pt x="14" y="11"/>
                      </a:cubicBezTo>
                      <a:cubicBezTo>
                        <a:pt x="13" y="11"/>
                        <a:pt x="13" y="11"/>
                        <a:pt x="13" y="11"/>
                      </a:cubicBezTo>
                      <a:cubicBezTo>
                        <a:pt x="13" y="12"/>
                        <a:pt x="13" y="12"/>
                        <a:pt x="13" y="12"/>
                      </a:cubicBezTo>
                      <a:cubicBezTo>
                        <a:pt x="12" y="12"/>
                        <a:pt x="12" y="12"/>
                        <a:pt x="12" y="12"/>
                      </a:cubicBezTo>
                      <a:cubicBezTo>
                        <a:pt x="12" y="11"/>
                        <a:pt x="12" y="11"/>
                        <a:pt x="12" y="11"/>
                      </a:cubicBezTo>
                      <a:cubicBezTo>
                        <a:pt x="12" y="10"/>
                        <a:pt x="13" y="10"/>
                        <a:pt x="13" y="9"/>
                      </a:cubicBezTo>
                      <a:cubicBezTo>
                        <a:pt x="13" y="9"/>
                        <a:pt x="14" y="9"/>
                        <a:pt x="13" y="9"/>
                      </a:cubicBezTo>
                      <a:cubicBezTo>
                        <a:pt x="12" y="9"/>
                        <a:pt x="11" y="9"/>
                        <a:pt x="11" y="9"/>
                      </a:cubicBezTo>
                      <a:cubicBezTo>
                        <a:pt x="10" y="8"/>
                        <a:pt x="10" y="8"/>
                        <a:pt x="10" y="8"/>
                      </a:cubicBezTo>
                      <a:cubicBezTo>
                        <a:pt x="11" y="8"/>
                        <a:pt x="11" y="7"/>
                        <a:pt x="11" y="7"/>
                      </a:cubicBezTo>
                      <a:cubicBezTo>
                        <a:pt x="12" y="8"/>
                        <a:pt x="12" y="7"/>
                        <a:pt x="13" y="7"/>
                      </a:cubicBezTo>
                      <a:cubicBezTo>
                        <a:pt x="13" y="7"/>
                        <a:pt x="13" y="6"/>
                        <a:pt x="14" y="6"/>
                      </a:cubicBezTo>
                      <a:cubicBezTo>
                        <a:pt x="14" y="6"/>
                        <a:pt x="14" y="6"/>
                        <a:pt x="15" y="5"/>
                      </a:cubicBezTo>
                      <a:cubicBezTo>
                        <a:pt x="15" y="5"/>
                        <a:pt x="15" y="5"/>
                        <a:pt x="16" y="4"/>
                      </a:cubicBezTo>
                      <a:cubicBezTo>
                        <a:pt x="16" y="4"/>
                        <a:pt x="16" y="4"/>
                        <a:pt x="16" y="3"/>
                      </a:cubicBezTo>
                      <a:cubicBezTo>
                        <a:pt x="16" y="3"/>
                        <a:pt x="15" y="2"/>
                        <a:pt x="15" y="2"/>
                      </a:cubicBezTo>
                      <a:cubicBezTo>
                        <a:pt x="15" y="1"/>
                        <a:pt x="15" y="0"/>
                        <a:pt x="14" y="0"/>
                      </a:cubicBezTo>
                      <a:cubicBezTo>
                        <a:pt x="13" y="0"/>
                        <a:pt x="13" y="0"/>
                        <a:pt x="13" y="0"/>
                      </a:cubicBezTo>
                      <a:cubicBezTo>
                        <a:pt x="13" y="0"/>
                        <a:pt x="11" y="1"/>
                        <a:pt x="11" y="2"/>
                      </a:cubicBezTo>
                      <a:cubicBezTo>
                        <a:pt x="10" y="2"/>
                        <a:pt x="10" y="2"/>
                        <a:pt x="9" y="2"/>
                      </a:cubicBezTo>
                      <a:cubicBezTo>
                        <a:pt x="8" y="2"/>
                        <a:pt x="7" y="2"/>
                        <a:pt x="7" y="2"/>
                      </a:cubicBezTo>
                      <a:cubicBezTo>
                        <a:pt x="7" y="2"/>
                        <a:pt x="6" y="2"/>
                        <a:pt x="6" y="2"/>
                      </a:cubicBezTo>
                      <a:cubicBezTo>
                        <a:pt x="5" y="1"/>
                        <a:pt x="5" y="1"/>
                        <a:pt x="4" y="1"/>
                      </a:cubicBezTo>
                      <a:cubicBezTo>
                        <a:pt x="4" y="1"/>
                        <a:pt x="4" y="1"/>
                        <a:pt x="4" y="2"/>
                      </a:cubicBezTo>
                      <a:cubicBezTo>
                        <a:pt x="3" y="3"/>
                        <a:pt x="3" y="3"/>
                        <a:pt x="3" y="3"/>
                      </a:cubicBezTo>
                      <a:cubicBezTo>
                        <a:pt x="3" y="3"/>
                        <a:pt x="3" y="4"/>
                        <a:pt x="2" y="5"/>
                      </a:cubicBezTo>
                      <a:cubicBezTo>
                        <a:pt x="1" y="6"/>
                        <a:pt x="1" y="6"/>
                        <a:pt x="2" y="7"/>
                      </a:cubicBezTo>
                      <a:cubicBezTo>
                        <a:pt x="2" y="7"/>
                        <a:pt x="3" y="8"/>
                        <a:pt x="2" y="8"/>
                      </a:cubicBezTo>
                      <a:cubicBezTo>
                        <a:pt x="2" y="8"/>
                        <a:pt x="1" y="8"/>
                        <a:pt x="1" y="9"/>
                      </a:cubicBezTo>
                      <a:cubicBezTo>
                        <a:pt x="0" y="9"/>
                        <a:pt x="0" y="10"/>
                        <a:pt x="0" y="11"/>
                      </a:cubicBezTo>
                      <a:lnTo>
                        <a:pt x="1" y="12"/>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109"/>
                <p:cNvSpPr>
                  <a:spLocks/>
                </p:cNvSpPr>
                <p:nvPr/>
              </p:nvSpPr>
              <p:spPr bwMode="auto">
                <a:xfrm>
                  <a:off x="3253683" y="2857297"/>
                  <a:ext cx="13844" cy="12114"/>
                </a:xfrm>
                <a:custGeom>
                  <a:avLst/>
                  <a:gdLst>
                    <a:gd name="T0" fmla="*/ 0 w 7"/>
                    <a:gd name="T1" fmla="*/ 3 h 6"/>
                    <a:gd name="T2" fmla="*/ 2 w 7"/>
                    <a:gd name="T3" fmla="*/ 4 h 6"/>
                    <a:gd name="T4" fmla="*/ 3 w 7"/>
                    <a:gd name="T5" fmla="*/ 4 h 6"/>
                    <a:gd name="T6" fmla="*/ 3 w 7"/>
                    <a:gd name="T7" fmla="*/ 6 h 6"/>
                    <a:gd name="T8" fmla="*/ 4 w 7"/>
                    <a:gd name="T9" fmla="*/ 5 h 6"/>
                    <a:gd name="T10" fmla="*/ 7 w 7"/>
                    <a:gd name="T11" fmla="*/ 6 h 6"/>
                    <a:gd name="T12" fmla="*/ 7 w 7"/>
                    <a:gd name="T13" fmla="*/ 4 h 6"/>
                    <a:gd name="T14" fmla="*/ 6 w 7"/>
                    <a:gd name="T15" fmla="*/ 4 h 6"/>
                    <a:gd name="T16" fmla="*/ 5 w 7"/>
                    <a:gd name="T17" fmla="*/ 3 h 6"/>
                    <a:gd name="T18" fmla="*/ 3 w 7"/>
                    <a:gd name="T19" fmla="*/ 2 h 6"/>
                    <a:gd name="T20" fmla="*/ 3 w 7"/>
                    <a:gd name="T21" fmla="*/ 0 h 6"/>
                    <a:gd name="T22" fmla="*/ 1 w 7"/>
                    <a:gd name="T23" fmla="*/ 0 h 6"/>
                    <a:gd name="T24" fmla="*/ 0 w 7"/>
                    <a:gd name="T25" fmla="*/ 1 h 6"/>
                    <a:gd name="T26" fmla="*/ 0 w 7"/>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0" y="3"/>
                      </a:moveTo>
                      <a:cubicBezTo>
                        <a:pt x="0" y="3"/>
                        <a:pt x="1" y="3"/>
                        <a:pt x="2" y="4"/>
                      </a:cubicBezTo>
                      <a:cubicBezTo>
                        <a:pt x="2" y="4"/>
                        <a:pt x="2" y="4"/>
                        <a:pt x="3" y="4"/>
                      </a:cubicBezTo>
                      <a:cubicBezTo>
                        <a:pt x="3" y="5"/>
                        <a:pt x="3" y="5"/>
                        <a:pt x="3" y="6"/>
                      </a:cubicBezTo>
                      <a:cubicBezTo>
                        <a:pt x="3" y="6"/>
                        <a:pt x="4" y="5"/>
                        <a:pt x="4" y="5"/>
                      </a:cubicBezTo>
                      <a:cubicBezTo>
                        <a:pt x="5" y="6"/>
                        <a:pt x="7" y="6"/>
                        <a:pt x="7" y="6"/>
                      </a:cubicBezTo>
                      <a:cubicBezTo>
                        <a:pt x="7" y="6"/>
                        <a:pt x="7" y="4"/>
                        <a:pt x="7" y="4"/>
                      </a:cubicBezTo>
                      <a:cubicBezTo>
                        <a:pt x="6" y="3"/>
                        <a:pt x="6" y="3"/>
                        <a:pt x="6" y="4"/>
                      </a:cubicBezTo>
                      <a:cubicBezTo>
                        <a:pt x="5" y="4"/>
                        <a:pt x="5" y="3"/>
                        <a:pt x="5" y="3"/>
                      </a:cubicBezTo>
                      <a:cubicBezTo>
                        <a:pt x="4" y="3"/>
                        <a:pt x="3" y="2"/>
                        <a:pt x="3" y="2"/>
                      </a:cubicBezTo>
                      <a:cubicBezTo>
                        <a:pt x="3" y="1"/>
                        <a:pt x="3" y="0"/>
                        <a:pt x="3" y="0"/>
                      </a:cubicBezTo>
                      <a:cubicBezTo>
                        <a:pt x="1" y="0"/>
                        <a:pt x="1" y="0"/>
                        <a:pt x="1" y="0"/>
                      </a:cubicBezTo>
                      <a:cubicBezTo>
                        <a:pt x="1" y="1"/>
                        <a:pt x="0" y="1"/>
                        <a:pt x="0" y="1"/>
                      </a:cubicBezTo>
                      <a:cubicBezTo>
                        <a:pt x="0" y="2"/>
                        <a:pt x="0" y="2"/>
                        <a:pt x="0"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110"/>
                <p:cNvSpPr>
                  <a:spLocks/>
                </p:cNvSpPr>
                <p:nvPr/>
              </p:nvSpPr>
              <p:spPr bwMode="auto">
                <a:xfrm>
                  <a:off x="3225129" y="2902290"/>
                  <a:ext cx="67490" cy="82199"/>
                </a:xfrm>
                <a:custGeom>
                  <a:avLst/>
                  <a:gdLst>
                    <a:gd name="T0" fmla="*/ 2 w 33"/>
                    <a:gd name="T1" fmla="*/ 15 h 40"/>
                    <a:gd name="T2" fmla="*/ 3 w 33"/>
                    <a:gd name="T3" fmla="*/ 17 h 40"/>
                    <a:gd name="T4" fmla="*/ 2 w 33"/>
                    <a:gd name="T5" fmla="*/ 20 h 40"/>
                    <a:gd name="T6" fmla="*/ 4 w 33"/>
                    <a:gd name="T7" fmla="*/ 21 h 40"/>
                    <a:gd name="T8" fmla="*/ 6 w 33"/>
                    <a:gd name="T9" fmla="*/ 21 h 40"/>
                    <a:gd name="T10" fmla="*/ 9 w 33"/>
                    <a:gd name="T11" fmla="*/ 21 h 40"/>
                    <a:gd name="T12" fmla="*/ 8 w 33"/>
                    <a:gd name="T13" fmla="*/ 23 h 40"/>
                    <a:gd name="T14" fmla="*/ 7 w 33"/>
                    <a:gd name="T15" fmla="*/ 25 h 40"/>
                    <a:gd name="T16" fmla="*/ 7 w 33"/>
                    <a:gd name="T17" fmla="*/ 28 h 40"/>
                    <a:gd name="T18" fmla="*/ 7 w 33"/>
                    <a:gd name="T19" fmla="*/ 31 h 40"/>
                    <a:gd name="T20" fmla="*/ 5 w 33"/>
                    <a:gd name="T21" fmla="*/ 32 h 40"/>
                    <a:gd name="T22" fmla="*/ 5 w 33"/>
                    <a:gd name="T23" fmla="*/ 36 h 40"/>
                    <a:gd name="T24" fmla="*/ 8 w 33"/>
                    <a:gd name="T25" fmla="*/ 38 h 40"/>
                    <a:gd name="T26" fmla="*/ 13 w 33"/>
                    <a:gd name="T27" fmla="*/ 40 h 40"/>
                    <a:gd name="T28" fmla="*/ 17 w 33"/>
                    <a:gd name="T29" fmla="*/ 38 h 40"/>
                    <a:gd name="T30" fmla="*/ 21 w 33"/>
                    <a:gd name="T31" fmla="*/ 36 h 40"/>
                    <a:gd name="T32" fmla="*/ 26 w 33"/>
                    <a:gd name="T33" fmla="*/ 34 h 40"/>
                    <a:gd name="T34" fmla="*/ 30 w 33"/>
                    <a:gd name="T35" fmla="*/ 33 h 40"/>
                    <a:gd name="T36" fmla="*/ 33 w 33"/>
                    <a:gd name="T37" fmla="*/ 28 h 40"/>
                    <a:gd name="T38" fmla="*/ 32 w 33"/>
                    <a:gd name="T39" fmla="*/ 22 h 40"/>
                    <a:gd name="T40" fmla="*/ 31 w 33"/>
                    <a:gd name="T41" fmla="*/ 18 h 40"/>
                    <a:gd name="T42" fmla="*/ 27 w 33"/>
                    <a:gd name="T43" fmla="*/ 14 h 40"/>
                    <a:gd name="T44" fmla="*/ 30 w 33"/>
                    <a:gd name="T45" fmla="*/ 13 h 40"/>
                    <a:gd name="T46" fmla="*/ 32 w 33"/>
                    <a:gd name="T47" fmla="*/ 9 h 40"/>
                    <a:gd name="T48" fmla="*/ 30 w 33"/>
                    <a:gd name="T49" fmla="*/ 6 h 40"/>
                    <a:gd name="T50" fmla="*/ 26 w 33"/>
                    <a:gd name="T51" fmla="*/ 4 h 40"/>
                    <a:gd name="T52" fmla="*/ 24 w 33"/>
                    <a:gd name="T53" fmla="*/ 1 h 40"/>
                    <a:gd name="T54" fmla="*/ 20 w 33"/>
                    <a:gd name="T55" fmla="*/ 3 h 40"/>
                    <a:gd name="T56" fmla="*/ 17 w 33"/>
                    <a:gd name="T57" fmla="*/ 1 h 40"/>
                    <a:gd name="T58" fmla="*/ 14 w 33"/>
                    <a:gd name="T59" fmla="*/ 2 h 40"/>
                    <a:gd name="T60" fmla="*/ 10 w 33"/>
                    <a:gd name="T61" fmla="*/ 2 h 40"/>
                    <a:gd name="T62" fmla="*/ 9 w 33"/>
                    <a:gd name="T63" fmla="*/ 5 h 40"/>
                    <a:gd name="T64" fmla="*/ 9 w 33"/>
                    <a:gd name="T65" fmla="*/ 7 h 40"/>
                    <a:gd name="T66" fmla="*/ 13 w 33"/>
                    <a:gd name="T67" fmla="*/ 8 h 40"/>
                    <a:gd name="T68" fmla="*/ 11 w 33"/>
                    <a:gd name="T69" fmla="*/ 10 h 40"/>
                    <a:gd name="T70" fmla="*/ 9 w 33"/>
                    <a:gd name="T71" fmla="*/ 12 h 40"/>
                    <a:gd name="T72" fmla="*/ 7 w 33"/>
                    <a:gd name="T73" fmla="*/ 11 h 40"/>
                    <a:gd name="T74" fmla="*/ 4 w 33"/>
                    <a:gd name="T75" fmla="*/ 10 h 40"/>
                    <a:gd name="T76" fmla="*/ 1 w 33"/>
                    <a:gd name="T77" fmla="*/ 11 h 40"/>
                    <a:gd name="T78" fmla="*/ 1 w 33"/>
                    <a:gd name="T79" fmla="*/ 1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 h="40">
                      <a:moveTo>
                        <a:pt x="2" y="14"/>
                      </a:moveTo>
                      <a:cubicBezTo>
                        <a:pt x="2" y="14"/>
                        <a:pt x="2" y="15"/>
                        <a:pt x="2" y="15"/>
                      </a:cubicBezTo>
                      <a:cubicBezTo>
                        <a:pt x="4" y="16"/>
                        <a:pt x="4" y="16"/>
                        <a:pt x="4" y="16"/>
                      </a:cubicBezTo>
                      <a:cubicBezTo>
                        <a:pt x="4" y="16"/>
                        <a:pt x="3" y="17"/>
                        <a:pt x="3" y="17"/>
                      </a:cubicBezTo>
                      <a:cubicBezTo>
                        <a:pt x="3" y="18"/>
                        <a:pt x="2" y="18"/>
                        <a:pt x="1" y="18"/>
                      </a:cubicBezTo>
                      <a:cubicBezTo>
                        <a:pt x="1" y="19"/>
                        <a:pt x="2" y="19"/>
                        <a:pt x="2" y="20"/>
                      </a:cubicBezTo>
                      <a:cubicBezTo>
                        <a:pt x="2" y="20"/>
                        <a:pt x="3" y="20"/>
                        <a:pt x="3" y="20"/>
                      </a:cubicBezTo>
                      <a:cubicBezTo>
                        <a:pt x="3" y="21"/>
                        <a:pt x="4" y="21"/>
                        <a:pt x="4" y="21"/>
                      </a:cubicBezTo>
                      <a:cubicBezTo>
                        <a:pt x="5" y="22"/>
                        <a:pt x="5" y="21"/>
                        <a:pt x="6" y="21"/>
                      </a:cubicBezTo>
                      <a:cubicBezTo>
                        <a:pt x="6" y="20"/>
                        <a:pt x="6" y="21"/>
                        <a:pt x="6" y="21"/>
                      </a:cubicBezTo>
                      <a:cubicBezTo>
                        <a:pt x="7" y="21"/>
                        <a:pt x="6" y="22"/>
                        <a:pt x="7" y="22"/>
                      </a:cubicBezTo>
                      <a:cubicBezTo>
                        <a:pt x="8" y="22"/>
                        <a:pt x="9" y="21"/>
                        <a:pt x="9" y="21"/>
                      </a:cubicBezTo>
                      <a:cubicBezTo>
                        <a:pt x="9" y="21"/>
                        <a:pt x="10" y="22"/>
                        <a:pt x="9" y="23"/>
                      </a:cubicBezTo>
                      <a:cubicBezTo>
                        <a:pt x="9" y="23"/>
                        <a:pt x="8" y="23"/>
                        <a:pt x="8" y="23"/>
                      </a:cubicBezTo>
                      <a:cubicBezTo>
                        <a:pt x="8" y="23"/>
                        <a:pt x="8" y="24"/>
                        <a:pt x="8" y="25"/>
                      </a:cubicBezTo>
                      <a:cubicBezTo>
                        <a:pt x="8" y="26"/>
                        <a:pt x="7" y="25"/>
                        <a:pt x="7" y="25"/>
                      </a:cubicBezTo>
                      <a:cubicBezTo>
                        <a:pt x="6" y="25"/>
                        <a:pt x="7" y="27"/>
                        <a:pt x="7" y="27"/>
                      </a:cubicBezTo>
                      <a:cubicBezTo>
                        <a:pt x="7" y="28"/>
                        <a:pt x="7" y="28"/>
                        <a:pt x="7" y="28"/>
                      </a:cubicBezTo>
                      <a:cubicBezTo>
                        <a:pt x="7" y="29"/>
                        <a:pt x="7" y="29"/>
                        <a:pt x="6" y="29"/>
                      </a:cubicBezTo>
                      <a:cubicBezTo>
                        <a:pt x="6" y="30"/>
                        <a:pt x="7" y="30"/>
                        <a:pt x="7" y="31"/>
                      </a:cubicBezTo>
                      <a:cubicBezTo>
                        <a:pt x="6" y="32"/>
                        <a:pt x="6" y="31"/>
                        <a:pt x="5" y="31"/>
                      </a:cubicBezTo>
                      <a:cubicBezTo>
                        <a:pt x="5" y="31"/>
                        <a:pt x="4" y="31"/>
                        <a:pt x="5" y="32"/>
                      </a:cubicBezTo>
                      <a:cubicBezTo>
                        <a:pt x="5" y="33"/>
                        <a:pt x="5" y="34"/>
                        <a:pt x="4" y="34"/>
                      </a:cubicBezTo>
                      <a:cubicBezTo>
                        <a:pt x="4" y="35"/>
                        <a:pt x="4" y="35"/>
                        <a:pt x="5" y="36"/>
                      </a:cubicBezTo>
                      <a:cubicBezTo>
                        <a:pt x="5" y="36"/>
                        <a:pt x="7" y="37"/>
                        <a:pt x="7" y="37"/>
                      </a:cubicBezTo>
                      <a:cubicBezTo>
                        <a:pt x="7" y="37"/>
                        <a:pt x="7" y="38"/>
                        <a:pt x="8" y="38"/>
                      </a:cubicBezTo>
                      <a:cubicBezTo>
                        <a:pt x="9" y="38"/>
                        <a:pt x="10" y="38"/>
                        <a:pt x="12" y="38"/>
                      </a:cubicBezTo>
                      <a:cubicBezTo>
                        <a:pt x="13" y="38"/>
                        <a:pt x="12" y="39"/>
                        <a:pt x="13" y="40"/>
                      </a:cubicBezTo>
                      <a:cubicBezTo>
                        <a:pt x="14" y="40"/>
                        <a:pt x="14" y="40"/>
                        <a:pt x="16" y="39"/>
                      </a:cubicBezTo>
                      <a:cubicBezTo>
                        <a:pt x="17" y="37"/>
                        <a:pt x="17" y="38"/>
                        <a:pt x="17" y="38"/>
                      </a:cubicBezTo>
                      <a:cubicBezTo>
                        <a:pt x="17" y="38"/>
                        <a:pt x="19" y="37"/>
                        <a:pt x="20" y="37"/>
                      </a:cubicBezTo>
                      <a:cubicBezTo>
                        <a:pt x="20" y="36"/>
                        <a:pt x="21" y="36"/>
                        <a:pt x="21" y="36"/>
                      </a:cubicBezTo>
                      <a:cubicBezTo>
                        <a:pt x="21" y="36"/>
                        <a:pt x="23" y="36"/>
                        <a:pt x="24" y="36"/>
                      </a:cubicBezTo>
                      <a:cubicBezTo>
                        <a:pt x="25" y="35"/>
                        <a:pt x="25" y="35"/>
                        <a:pt x="26" y="34"/>
                      </a:cubicBezTo>
                      <a:cubicBezTo>
                        <a:pt x="27" y="33"/>
                        <a:pt x="27" y="33"/>
                        <a:pt x="27" y="33"/>
                      </a:cubicBezTo>
                      <a:cubicBezTo>
                        <a:pt x="27" y="33"/>
                        <a:pt x="29" y="32"/>
                        <a:pt x="30" y="33"/>
                      </a:cubicBezTo>
                      <a:cubicBezTo>
                        <a:pt x="32" y="34"/>
                        <a:pt x="33" y="32"/>
                        <a:pt x="33" y="31"/>
                      </a:cubicBezTo>
                      <a:cubicBezTo>
                        <a:pt x="33" y="30"/>
                        <a:pt x="33" y="29"/>
                        <a:pt x="33" y="28"/>
                      </a:cubicBezTo>
                      <a:cubicBezTo>
                        <a:pt x="33" y="27"/>
                        <a:pt x="33" y="26"/>
                        <a:pt x="33" y="24"/>
                      </a:cubicBezTo>
                      <a:cubicBezTo>
                        <a:pt x="33" y="23"/>
                        <a:pt x="33" y="22"/>
                        <a:pt x="32" y="22"/>
                      </a:cubicBezTo>
                      <a:cubicBezTo>
                        <a:pt x="31" y="21"/>
                        <a:pt x="32" y="21"/>
                        <a:pt x="30" y="20"/>
                      </a:cubicBezTo>
                      <a:cubicBezTo>
                        <a:pt x="29" y="19"/>
                        <a:pt x="30" y="20"/>
                        <a:pt x="31" y="18"/>
                      </a:cubicBezTo>
                      <a:cubicBezTo>
                        <a:pt x="31" y="17"/>
                        <a:pt x="30" y="17"/>
                        <a:pt x="28" y="17"/>
                      </a:cubicBezTo>
                      <a:cubicBezTo>
                        <a:pt x="27" y="16"/>
                        <a:pt x="27" y="14"/>
                        <a:pt x="27" y="14"/>
                      </a:cubicBezTo>
                      <a:cubicBezTo>
                        <a:pt x="27" y="14"/>
                        <a:pt x="29" y="14"/>
                        <a:pt x="30" y="14"/>
                      </a:cubicBezTo>
                      <a:cubicBezTo>
                        <a:pt x="30" y="14"/>
                        <a:pt x="30" y="14"/>
                        <a:pt x="30" y="13"/>
                      </a:cubicBezTo>
                      <a:cubicBezTo>
                        <a:pt x="30" y="12"/>
                        <a:pt x="31" y="12"/>
                        <a:pt x="32" y="12"/>
                      </a:cubicBezTo>
                      <a:cubicBezTo>
                        <a:pt x="33" y="11"/>
                        <a:pt x="32" y="10"/>
                        <a:pt x="32" y="9"/>
                      </a:cubicBezTo>
                      <a:cubicBezTo>
                        <a:pt x="33" y="8"/>
                        <a:pt x="32" y="8"/>
                        <a:pt x="32" y="7"/>
                      </a:cubicBezTo>
                      <a:cubicBezTo>
                        <a:pt x="32" y="7"/>
                        <a:pt x="30" y="6"/>
                        <a:pt x="30" y="6"/>
                      </a:cubicBezTo>
                      <a:cubicBezTo>
                        <a:pt x="29" y="6"/>
                        <a:pt x="29" y="6"/>
                        <a:pt x="29" y="5"/>
                      </a:cubicBezTo>
                      <a:cubicBezTo>
                        <a:pt x="29" y="4"/>
                        <a:pt x="28" y="4"/>
                        <a:pt x="26" y="4"/>
                      </a:cubicBezTo>
                      <a:cubicBezTo>
                        <a:pt x="25" y="4"/>
                        <a:pt x="26" y="3"/>
                        <a:pt x="26" y="3"/>
                      </a:cubicBezTo>
                      <a:cubicBezTo>
                        <a:pt x="25" y="2"/>
                        <a:pt x="24" y="1"/>
                        <a:pt x="24" y="1"/>
                      </a:cubicBezTo>
                      <a:cubicBezTo>
                        <a:pt x="23" y="1"/>
                        <a:pt x="22" y="2"/>
                        <a:pt x="22" y="2"/>
                      </a:cubicBezTo>
                      <a:cubicBezTo>
                        <a:pt x="21" y="2"/>
                        <a:pt x="21" y="2"/>
                        <a:pt x="20" y="3"/>
                      </a:cubicBezTo>
                      <a:cubicBezTo>
                        <a:pt x="19" y="3"/>
                        <a:pt x="19" y="2"/>
                        <a:pt x="19" y="2"/>
                      </a:cubicBezTo>
                      <a:cubicBezTo>
                        <a:pt x="19" y="1"/>
                        <a:pt x="18" y="1"/>
                        <a:pt x="17" y="1"/>
                      </a:cubicBezTo>
                      <a:cubicBezTo>
                        <a:pt x="16" y="0"/>
                        <a:pt x="16" y="1"/>
                        <a:pt x="16" y="2"/>
                      </a:cubicBezTo>
                      <a:cubicBezTo>
                        <a:pt x="16" y="3"/>
                        <a:pt x="15" y="2"/>
                        <a:pt x="14" y="2"/>
                      </a:cubicBezTo>
                      <a:cubicBezTo>
                        <a:pt x="13" y="2"/>
                        <a:pt x="13" y="3"/>
                        <a:pt x="12" y="2"/>
                      </a:cubicBezTo>
                      <a:cubicBezTo>
                        <a:pt x="11" y="2"/>
                        <a:pt x="10" y="2"/>
                        <a:pt x="10" y="2"/>
                      </a:cubicBezTo>
                      <a:cubicBezTo>
                        <a:pt x="9" y="2"/>
                        <a:pt x="9" y="3"/>
                        <a:pt x="9" y="3"/>
                      </a:cubicBezTo>
                      <a:cubicBezTo>
                        <a:pt x="8" y="4"/>
                        <a:pt x="9" y="4"/>
                        <a:pt x="9" y="5"/>
                      </a:cubicBezTo>
                      <a:cubicBezTo>
                        <a:pt x="10" y="6"/>
                        <a:pt x="9" y="5"/>
                        <a:pt x="9" y="6"/>
                      </a:cubicBezTo>
                      <a:cubicBezTo>
                        <a:pt x="9" y="6"/>
                        <a:pt x="9" y="7"/>
                        <a:pt x="9" y="7"/>
                      </a:cubicBezTo>
                      <a:cubicBezTo>
                        <a:pt x="9" y="8"/>
                        <a:pt x="10" y="7"/>
                        <a:pt x="10" y="7"/>
                      </a:cubicBezTo>
                      <a:cubicBezTo>
                        <a:pt x="11" y="7"/>
                        <a:pt x="12" y="8"/>
                        <a:pt x="13" y="8"/>
                      </a:cubicBezTo>
                      <a:cubicBezTo>
                        <a:pt x="14" y="8"/>
                        <a:pt x="13" y="8"/>
                        <a:pt x="12" y="9"/>
                      </a:cubicBezTo>
                      <a:cubicBezTo>
                        <a:pt x="11" y="9"/>
                        <a:pt x="12" y="10"/>
                        <a:pt x="11" y="10"/>
                      </a:cubicBezTo>
                      <a:cubicBezTo>
                        <a:pt x="11" y="10"/>
                        <a:pt x="10" y="10"/>
                        <a:pt x="10" y="11"/>
                      </a:cubicBezTo>
                      <a:cubicBezTo>
                        <a:pt x="9" y="11"/>
                        <a:pt x="9" y="12"/>
                        <a:pt x="9" y="12"/>
                      </a:cubicBezTo>
                      <a:cubicBezTo>
                        <a:pt x="8" y="12"/>
                        <a:pt x="8" y="12"/>
                        <a:pt x="8" y="11"/>
                      </a:cubicBezTo>
                      <a:cubicBezTo>
                        <a:pt x="7" y="11"/>
                        <a:pt x="7" y="11"/>
                        <a:pt x="7" y="11"/>
                      </a:cubicBezTo>
                      <a:cubicBezTo>
                        <a:pt x="6" y="11"/>
                        <a:pt x="5" y="11"/>
                        <a:pt x="5" y="11"/>
                      </a:cubicBezTo>
                      <a:cubicBezTo>
                        <a:pt x="4" y="11"/>
                        <a:pt x="4" y="11"/>
                        <a:pt x="4" y="10"/>
                      </a:cubicBezTo>
                      <a:cubicBezTo>
                        <a:pt x="3" y="10"/>
                        <a:pt x="2" y="10"/>
                        <a:pt x="2" y="10"/>
                      </a:cubicBezTo>
                      <a:cubicBezTo>
                        <a:pt x="1" y="9"/>
                        <a:pt x="1" y="10"/>
                        <a:pt x="1" y="11"/>
                      </a:cubicBezTo>
                      <a:cubicBezTo>
                        <a:pt x="1" y="11"/>
                        <a:pt x="0" y="11"/>
                        <a:pt x="0" y="12"/>
                      </a:cubicBezTo>
                      <a:cubicBezTo>
                        <a:pt x="0" y="12"/>
                        <a:pt x="0" y="13"/>
                        <a:pt x="1" y="13"/>
                      </a:cubicBezTo>
                      <a:cubicBezTo>
                        <a:pt x="1" y="14"/>
                        <a:pt x="2" y="13"/>
                        <a:pt x="2" y="1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111"/>
                <p:cNvSpPr>
                  <a:spLocks/>
                </p:cNvSpPr>
                <p:nvPr/>
              </p:nvSpPr>
              <p:spPr bwMode="auto">
                <a:xfrm>
                  <a:off x="3238973" y="2838261"/>
                  <a:ext cx="16440" cy="16440"/>
                </a:xfrm>
                <a:custGeom>
                  <a:avLst/>
                  <a:gdLst>
                    <a:gd name="T0" fmla="*/ 3 w 8"/>
                    <a:gd name="T1" fmla="*/ 6 h 8"/>
                    <a:gd name="T2" fmla="*/ 4 w 8"/>
                    <a:gd name="T3" fmla="*/ 8 h 8"/>
                    <a:gd name="T4" fmla="*/ 6 w 8"/>
                    <a:gd name="T5" fmla="*/ 7 h 8"/>
                    <a:gd name="T6" fmla="*/ 6 w 8"/>
                    <a:gd name="T7" fmla="*/ 6 h 8"/>
                    <a:gd name="T8" fmla="*/ 7 w 8"/>
                    <a:gd name="T9" fmla="*/ 5 h 8"/>
                    <a:gd name="T10" fmla="*/ 7 w 8"/>
                    <a:gd name="T11" fmla="*/ 4 h 8"/>
                    <a:gd name="T12" fmla="*/ 7 w 8"/>
                    <a:gd name="T13" fmla="*/ 2 h 8"/>
                    <a:gd name="T14" fmla="*/ 7 w 8"/>
                    <a:gd name="T15" fmla="*/ 0 h 8"/>
                    <a:gd name="T16" fmla="*/ 5 w 8"/>
                    <a:gd name="T17" fmla="*/ 0 h 8"/>
                    <a:gd name="T18" fmla="*/ 4 w 8"/>
                    <a:gd name="T19" fmla="*/ 2 h 8"/>
                    <a:gd name="T20" fmla="*/ 2 w 8"/>
                    <a:gd name="T21" fmla="*/ 4 h 8"/>
                    <a:gd name="T22" fmla="*/ 1 w 8"/>
                    <a:gd name="T23" fmla="*/ 4 h 8"/>
                    <a:gd name="T24" fmla="*/ 1 w 8"/>
                    <a:gd name="T25" fmla="*/ 6 h 8"/>
                    <a:gd name="T26" fmla="*/ 3 w 8"/>
                    <a:gd name="T2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3" y="6"/>
                      </a:moveTo>
                      <a:cubicBezTo>
                        <a:pt x="2" y="7"/>
                        <a:pt x="3" y="8"/>
                        <a:pt x="4" y="8"/>
                      </a:cubicBezTo>
                      <a:cubicBezTo>
                        <a:pt x="5" y="8"/>
                        <a:pt x="6" y="7"/>
                        <a:pt x="6" y="7"/>
                      </a:cubicBezTo>
                      <a:cubicBezTo>
                        <a:pt x="5" y="6"/>
                        <a:pt x="6" y="6"/>
                        <a:pt x="6" y="6"/>
                      </a:cubicBezTo>
                      <a:cubicBezTo>
                        <a:pt x="7" y="6"/>
                        <a:pt x="8" y="5"/>
                        <a:pt x="7" y="5"/>
                      </a:cubicBezTo>
                      <a:cubicBezTo>
                        <a:pt x="7" y="4"/>
                        <a:pt x="7" y="4"/>
                        <a:pt x="7" y="4"/>
                      </a:cubicBezTo>
                      <a:cubicBezTo>
                        <a:pt x="8" y="3"/>
                        <a:pt x="7" y="3"/>
                        <a:pt x="7" y="2"/>
                      </a:cubicBezTo>
                      <a:cubicBezTo>
                        <a:pt x="7" y="1"/>
                        <a:pt x="7" y="0"/>
                        <a:pt x="7" y="0"/>
                      </a:cubicBezTo>
                      <a:cubicBezTo>
                        <a:pt x="6" y="0"/>
                        <a:pt x="5" y="0"/>
                        <a:pt x="5" y="0"/>
                      </a:cubicBezTo>
                      <a:cubicBezTo>
                        <a:pt x="4" y="1"/>
                        <a:pt x="5" y="2"/>
                        <a:pt x="4" y="2"/>
                      </a:cubicBezTo>
                      <a:cubicBezTo>
                        <a:pt x="3" y="3"/>
                        <a:pt x="3" y="4"/>
                        <a:pt x="2" y="4"/>
                      </a:cubicBezTo>
                      <a:cubicBezTo>
                        <a:pt x="1" y="3"/>
                        <a:pt x="1" y="4"/>
                        <a:pt x="1" y="4"/>
                      </a:cubicBezTo>
                      <a:cubicBezTo>
                        <a:pt x="1" y="5"/>
                        <a:pt x="0" y="6"/>
                        <a:pt x="1" y="6"/>
                      </a:cubicBezTo>
                      <a:cubicBezTo>
                        <a:pt x="1" y="6"/>
                        <a:pt x="4" y="6"/>
                        <a:pt x="3"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112"/>
                <p:cNvSpPr>
                  <a:spLocks/>
                </p:cNvSpPr>
                <p:nvPr/>
              </p:nvSpPr>
              <p:spPr bwMode="auto">
                <a:xfrm>
                  <a:off x="2245665" y="2535423"/>
                  <a:ext cx="247462" cy="237944"/>
                </a:xfrm>
                <a:custGeom>
                  <a:avLst/>
                  <a:gdLst>
                    <a:gd name="T0" fmla="*/ 121 w 121"/>
                    <a:gd name="T1" fmla="*/ 69 h 116"/>
                    <a:gd name="T2" fmla="*/ 109 w 121"/>
                    <a:gd name="T3" fmla="*/ 63 h 116"/>
                    <a:gd name="T4" fmla="*/ 101 w 121"/>
                    <a:gd name="T5" fmla="*/ 55 h 116"/>
                    <a:gd name="T6" fmla="*/ 90 w 121"/>
                    <a:gd name="T7" fmla="*/ 50 h 116"/>
                    <a:gd name="T8" fmla="*/ 93 w 121"/>
                    <a:gd name="T9" fmla="*/ 46 h 116"/>
                    <a:gd name="T10" fmla="*/ 95 w 121"/>
                    <a:gd name="T11" fmla="*/ 39 h 116"/>
                    <a:gd name="T12" fmla="*/ 94 w 121"/>
                    <a:gd name="T13" fmla="*/ 35 h 116"/>
                    <a:gd name="T14" fmla="*/ 91 w 121"/>
                    <a:gd name="T15" fmla="*/ 27 h 116"/>
                    <a:gd name="T16" fmla="*/ 86 w 121"/>
                    <a:gd name="T17" fmla="*/ 26 h 116"/>
                    <a:gd name="T18" fmla="*/ 79 w 121"/>
                    <a:gd name="T19" fmla="*/ 22 h 116"/>
                    <a:gd name="T20" fmla="*/ 77 w 121"/>
                    <a:gd name="T21" fmla="*/ 18 h 116"/>
                    <a:gd name="T22" fmla="*/ 70 w 121"/>
                    <a:gd name="T23" fmla="*/ 12 h 116"/>
                    <a:gd name="T24" fmla="*/ 65 w 121"/>
                    <a:gd name="T25" fmla="*/ 10 h 116"/>
                    <a:gd name="T26" fmla="*/ 75 w 121"/>
                    <a:gd name="T27" fmla="*/ 6 h 116"/>
                    <a:gd name="T28" fmla="*/ 67 w 121"/>
                    <a:gd name="T29" fmla="*/ 4 h 116"/>
                    <a:gd name="T30" fmla="*/ 58 w 121"/>
                    <a:gd name="T31" fmla="*/ 7 h 116"/>
                    <a:gd name="T32" fmla="*/ 57 w 121"/>
                    <a:gd name="T33" fmla="*/ 15 h 116"/>
                    <a:gd name="T34" fmla="*/ 57 w 121"/>
                    <a:gd name="T35" fmla="*/ 6 h 116"/>
                    <a:gd name="T36" fmla="*/ 42 w 121"/>
                    <a:gd name="T37" fmla="*/ 6 h 116"/>
                    <a:gd name="T38" fmla="*/ 29 w 121"/>
                    <a:gd name="T39" fmla="*/ 17 h 116"/>
                    <a:gd name="T40" fmla="*/ 24 w 121"/>
                    <a:gd name="T41" fmla="*/ 22 h 116"/>
                    <a:gd name="T42" fmla="*/ 28 w 121"/>
                    <a:gd name="T43" fmla="*/ 13 h 116"/>
                    <a:gd name="T44" fmla="*/ 43 w 121"/>
                    <a:gd name="T45" fmla="*/ 4 h 116"/>
                    <a:gd name="T46" fmla="*/ 36 w 121"/>
                    <a:gd name="T47" fmla="*/ 2 h 116"/>
                    <a:gd name="T48" fmla="*/ 22 w 121"/>
                    <a:gd name="T49" fmla="*/ 9 h 116"/>
                    <a:gd name="T50" fmla="*/ 11 w 121"/>
                    <a:gd name="T51" fmla="*/ 17 h 116"/>
                    <a:gd name="T52" fmla="*/ 6 w 121"/>
                    <a:gd name="T53" fmla="*/ 24 h 116"/>
                    <a:gd name="T54" fmla="*/ 4 w 121"/>
                    <a:gd name="T55" fmla="*/ 26 h 116"/>
                    <a:gd name="T56" fmla="*/ 2 w 121"/>
                    <a:gd name="T57" fmla="*/ 34 h 116"/>
                    <a:gd name="T58" fmla="*/ 13 w 121"/>
                    <a:gd name="T59" fmla="*/ 35 h 116"/>
                    <a:gd name="T60" fmla="*/ 27 w 121"/>
                    <a:gd name="T61" fmla="*/ 39 h 116"/>
                    <a:gd name="T62" fmla="*/ 38 w 121"/>
                    <a:gd name="T63" fmla="*/ 39 h 116"/>
                    <a:gd name="T64" fmla="*/ 45 w 121"/>
                    <a:gd name="T65" fmla="*/ 39 h 116"/>
                    <a:gd name="T66" fmla="*/ 52 w 121"/>
                    <a:gd name="T67" fmla="*/ 49 h 116"/>
                    <a:gd name="T68" fmla="*/ 57 w 121"/>
                    <a:gd name="T69" fmla="*/ 59 h 116"/>
                    <a:gd name="T70" fmla="*/ 48 w 121"/>
                    <a:gd name="T71" fmla="*/ 68 h 116"/>
                    <a:gd name="T72" fmla="*/ 39 w 121"/>
                    <a:gd name="T73" fmla="*/ 76 h 116"/>
                    <a:gd name="T74" fmla="*/ 32 w 121"/>
                    <a:gd name="T75" fmla="*/ 80 h 116"/>
                    <a:gd name="T76" fmla="*/ 19 w 121"/>
                    <a:gd name="T77" fmla="*/ 79 h 116"/>
                    <a:gd name="T78" fmla="*/ 8 w 121"/>
                    <a:gd name="T79" fmla="*/ 87 h 116"/>
                    <a:gd name="T80" fmla="*/ 16 w 121"/>
                    <a:gd name="T81" fmla="*/ 92 h 116"/>
                    <a:gd name="T82" fmla="*/ 28 w 121"/>
                    <a:gd name="T83" fmla="*/ 90 h 116"/>
                    <a:gd name="T84" fmla="*/ 37 w 121"/>
                    <a:gd name="T85" fmla="*/ 93 h 116"/>
                    <a:gd name="T86" fmla="*/ 40 w 121"/>
                    <a:gd name="T87" fmla="*/ 99 h 116"/>
                    <a:gd name="T88" fmla="*/ 42 w 121"/>
                    <a:gd name="T89" fmla="*/ 107 h 116"/>
                    <a:gd name="T90" fmla="*/ 51 w 121"/>
                    <a:gd name="T91" fmla="*/ 108 h 116"/>
                    <a:gd name="T92" fmla="*/ 67 w 121"/>
                    <a:gd name="T93" fmla="*/ 114 h 116"/>
                    <a:gd name="T94" fmla="*/ 70 w 121"/>
                    <a:gd name="T95" fmla="*/ 107 h 116"/>
                    <a:gd name="T96" fmla="*/ 62 w 121"/>
                    <a:gd name="T97" fmla="*/ 100 h 116"/>
                    <a:gd name="T98" fmla="*/ 69 w 121"/>
                    <a:gd name="T99" fmla="*/ 101 h 116"/>
                    <a:gd name="T100" fmla="*/ 78 w 121"/>
                    <a:gd name="T101" fmla="*/ 105 h 116"/>
                    <a:gd name="T102" fmla="*/ 84 w 121"/>
                    <a:gd name="T103" fmla="*/ 103 h 116"/>
                    <a:gd name="T104" fmla="*/ 89 w 121"/>
                    <a:gd name="T105" fmla="*/ 97 h 116"/>
                    <a:gd name="T106" fmla="*/ 88 w 121"/>
                    <a:gd name="T107" fmla="*/ 87 h 116"/>
                    <a:gd name="T108" fmla="*/ 78 w 121"/>
                    <a:gd name="T109" fmla="*/ 81 h 116"/>
                    <a:gd name="T110" fmla="*/ 80 w 121"/>
                    <a:gd name="T111" fmla="*/ 73 h 116"/>
                    <a:gd name="T112" fmla="*/ 89 w 121"/>
                    <a:gd name="T113" fmla="*/ 74 h 116"/>
                    <a:gd name="T114" fmla="*/ 93 w 121"/>
                    <a:gd name="T115" fmla="*/ 83 h 116"/>
                    <a:gd name="T116" fmla="*/ 102 w 121"/>
                    <a:gd name="T117" fmla="*/ 80 h 116"/>
                    <a:gd name="T118" fmla="*/ 110 w 121"/>
                    <a:gd name="T119" fmla="*/ 7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116">
                      <a:moveTo>
                        <a:pt x="111" y="70"/>
                      </a:moveTo>
                      <a:cubicBezTo>
                        <a:pt x="112" y="70"/>
                        <a:pt x="113" y="71"/>
                        <a:pt x="113" y="71"/>
                      </a:cubicBezTo>
                      <a:cubicBezTo>
                        <a:pt x="113" y="72"/>
                        <a:pt x="114" y="73"/>
                        <a:pt x="115" y="73"/>
                      </a:cubicBezTo>
                      <a:cubicBezTo>
                        <a:pt x="115" y="73"/>
                        <a:pt x="116" y="72"/>
                        <a:pt x="117" y="71"/>
                      </a:cubicBezTo>
                      <a:cubicBezTo>
                        <a:pt x="117" y="70"/>
                        <a:pt x="117" y="70"/>
                        <a:pt x="117" y="70"/>
                      </a:cubicBezTo>
                      <a:cubicBezTo>
                        <a:pt x="118" y="69"/>
                        <a:pt x="120" y="70"/>
                        <a:pt x="121" y="69"/>
                      </a:cubicBezTo>
                      <a:cubicBezTo>
                        <a:pt x="121" y="67"/>
                        <a:pt x="119" y="68"/>
                        <a:pt x="119" y="67"/>
                      </a:cubicBezTo>
                      <a:cubicBezTo>
                        <a:pt x="118" y="67"/>
                        <a:pt x="117" y="65"/>
                        <a:pt x="117" y="65"/>
                      </a:cubicBezTo>
                      <a:cubicBezTo>
                        <a:pt x="116" y="64"/>
                        <a:pt x="115" y="64"/>
                        <a:pt x="114" y="65"/>
                      </a:cubicBezTo>
                      <a:cubicBezTo>
                        <a:pt x="113" y="65"/>
                        <a:pt x="112" y="65"/>
                        <a:pt x="111" y="65"/>
                      </a:cubicBezTo>
                      <a:cubicBezTo>
                        <a:pt x="110" y="64"/>
                        <a:pt x="112" y="63"/>
                        <a:pt x="112" y="62"/>
                      </a:cubicBezTo>
                      <a:cubicBezTo>
                        <a:pt x="111" y="61"/>
                        <a:pt x="110" y="62"/>
                        <a:pt x="109" y="63"/>
                      </a:cubicBezTo>
                      <a:cubicBezTo>
                        <a:pt x="108" y="64"/>
                        <a:pt x="107" y="62"/>
                        <a:pt x="106" y="62"/>
                      </a:cubicBezTo>
                      <a:cubicBezTo>
                        <a:pt x="106" y="61"/>
                        <a:pt x="107" y="61"/>
                        <a:pt x="109" y="60"/>
                      </a:cubicBezTo>
                      <a:cubicBezTo>
                        <a:pt x="110" y="59"/>
                        <a:pt x="107" y="58"/>
                        <a:pt x="106" y="59"/>
                      </a:cubicBezTo>
                      <a:cubicBezTo>
                        <a:pt x="105" y="59"/>
                        <a:pt x="104" y="58"/>
                        <a:pt x="103" y="57"/>
                      </a:cubicBezTo>
                      <a:cubicBezTo>
                        <a:pt x="102" y="57"/>
                        <a:pt x="103" y="56"/>
                        <a:pt x="103" y="55"/>
                      </a:cubicBezTo>
                      <a:cubicBezTo>
                        <a:pt x="103" y="53"/>
                        <a:pt x="101" y="54"/>
                        <a:pt x="101" y="55"/>
                      </a:cubicBezTo>
                      <a:cubicBezTo>
                        <a:pt x="100" y="55"/>
                        <a:pt x="97" y="55"/>
                        <a:pt x="96" y="55"/>
                      </a:cubicBezTo>
                      <a:cubicBezTo>
                        <a:pt x="95" y="55"/>
                        <a:pt x="95" y="55"/>
                        <a:pt x="94" y="55"/>
                      </a:cubicBezTo>
                      <a:cubicBezTo>
                        <a:pt x="94" y="54"/>
                        <a:pt x="93" y="53"/>
                        <a:pt x="92" y="53"/>
                      </a:cubicBezTo>
                      <a:cubicBezTo>
                        <a:pt x="92" y="53"/>
                        <a:pt x="93" y="52"/>
                        <a:pt x="93" y="52"/>
                      </a:cubicBezTo>
                      <a:cubicBezTo>
                        <a:pt x="93" y="52"/>
                        <a:pt x="93" y="51"/>
                        <a:pt x="93" y="50"/>
                      </a:cubicBezTo>
                      <a:cubicBezTo>
                        <a:pt x="93" y="50"/>
                        <a:pt x="92" y="50"/>
                        <a:pt x="90" y="50"/>
                      </a:cubicBezTo>
                      <a:cubicBezTo>
                        <a:pt x="89" y="51"/>
                        <a:pt x="88" y="50"/>
                        <a:pt x="87" y="50"/>
                      </a:cubicBezTo>
                      <a:cubicBezTo>
                        <a:pt x="85" y="50"/>
                        <a:pt x="86" y="49"/>
                        <a:pt x="86" y="49"/>
                      </a:cubicBezTo>
                      <a:cubicBezTo>
                        <a:pt x="86" y="49"/>
                        <a:pt x="88" y="49"/>
                        <a:pt x="89" y="48"/>
                      </a:cubicBezTo>
                      <a:cubicBezTo>
                        <a:pt x="90" y="48"/>
                        <a:pt x="89" y="47"/>
                        <a:pt x="89" y="46"/>
                      </a:cubicBezTo>
                      <a:cubicBezTo>
                        <a:pt x="89" y="45"/>
                        <a:pt x="90" y="46"/>
                        <a:pt x="91" y="46"/>
                      </a:cubicBezTo>
                      <a:cubicBezTo>
                        <a:pt x="92" y="46"/>
                        <a:pt x="93" y="46"/>
                        <a:pt x="93" y="46"/>
                      </a:cubicBezTo>
                      <a:cubicBezTo>
                        <a:pt x="94" y="46"/>
                        <a:pt x="94" y="45"/>
                        <a:pt x="95" y="45"/>
                      </a:cubicBezTo>
                      <a:cubicBezTo>
                        <a:pt x="95" y="45"/>
                        <a:pt x="96" y="45"/>
                        <a:pt x="97" y="45"/>
                      </a:cubicBezTo>
                      <a:cubicBezTo>
                        <a:pt x="97" y="45"/>
                        <a:pt x="98" y="45"/>
                        <a:pt x="99" y="45"/>
                      </a:cubicBezTo>
                      <a:cubicBezTo>
                        <a:pt x="100" y="44"/>
                        <a:pt x="99" y="43"/>
                        <a:pt x="99" y="43"/>
                      </a:cubicBezTo>
                      <a:cubicBezTo>
                        <a:pt x="99" y="42"/>
                        <a:pt x="97" y="41"/>
                        <a:pt x="97" y="41"/>
                      </a:cubicBezTo>
                      <a:cubicBezTo>
                        <a:pt x="96" y="41"/>
                        <a:pt x="96" y="40"/>
                        <a:pt x="95" y="39"/>
                      </a:cubicBezTo>
                      <a:cubicBezTo>
                        <a:pt x="95" y="39"/>
                        <a:pt x="96" y="38"/>
                        <a:pt x="97" y="39"/>
                      </a:cubicBezTo>
                      <a:cubicBezTo>
                        <a:pt x="98" y="39"/>
                        <a:pt x="99" y="39"/>
                        <a:pt x="99" y="39"/>
                      </a:cubicBezTo>
                      <a:cubicBezTo>
                        <a:pt x="99" y="39"/>
                        <a:pt x="100" y="37"/>
                        <a:pt x="100" y="37"/>
                      </a:cubicBezTo>
                      <a:cubicBezTo>
                        <a:pt x="100" y="36"/>
                        <a:pt x="99" y="35"/>
                        <a:pt x="98" y="35"/>
                      </a:cubicBezTo>
                      <a:cubicBezTo>
                        <a:pt x="98" y="34"/>
                        <a:pt x="97" y="34"/>
                        <a:pt x="96" y="34"/>
                      </a:cubicBezTo>
                      <a:cubicBezTo>
                        <a:pt x="96" y="34"/>
                        <a:pt x="94" y="35"/>
                        <a:pt x="94" y="35"/>
                      </a:cubicBezTo>
                      <a:cubicBezTo>
                        <a:pt x="93" y="36"/>
                        <a:pt x="93" y="34"/>
                        <a:pt x="93" y="34"/>
                      </a:cubicBezTo>
                      <a:cubicBezTo>
                        <a:pt x="93" y="34"/>
                        <a:pt x="94" y="32"/>
                        <a:pt x="96" y="32"/>
                      </a:cubicBezTo>
                      <a:cubicBezTo>
                        <a:pt x="97" y="32"/>
                        <a:pt x="96" y="31"/>
                        <a:pt x="96" y="30"/>
                      </a:cubicBezTo>
                      <a:cubicBezTo>
                        <a:pt x="96" y="30"/>
                        <a:pt x="96" y="28"/>
                        <a:pt x="95" y="29"/>
                      </a:cubicBezTo>
                      <a:cubicBezTo>
                        <a:pt x="94" y="29"/>
                        <a:pt x="93" y="28"/>
                        <a:pt x="92" y="28"/>
                      </a:cubicBezTo>
                      <a:cubicBezTo>
                        <a:pt x="92" y="27"/>
                        <a:pt x="91" y="26"/>
                        <a:pt x="91" y="27"/>
                      </a:cubicBezTo>
                      <a:cubicBezTo>
                        <a:pt x="90" y="27"/>
                        <a:pt x="87" y="27"/>
                        <a:pt x="86" y="27"/>
                      </a:cubicBezTo>
                      <a:cubicBezTo>
                        <a:pt x="85" y="26"/>
                        <a:pt x="83" y="28"/>
                        <a:pt x="83" y="28"/>
                      </a:cubicBezTo>
                      <a:cubicBezTo>
                        <a:pt x="79" y="28"/>
                        <a:pt x="79" y="28"/>
                        <a:pt x="79" y="28"/>
                      </a:cubicBezTo>
                      <a:cubicBezTo>
                        <a:pt x="79" y="28"/>
                        <a:pt x="81" y="27"/>
                        <a:pt x="82" y="27"/>
                      </a:cubicBezTo>
                      <a:cubicBezTo>
                        <a:pt x="83" y="27"/>
                        <a:pt x="83" y="26"/>
                        <a:pt x="84" y="26"/>
                      </a:cubicBezTo>
                      <a:cubicBezTo>
                        <a:pt x="84" y="26"/>
                        <a:pt x="86" y="26"/>
                        <a:pt x="86" y="26"/>
                      </a:cubicBezTo>
                      <a:cubicBezTo>
                        <a:pt x="87" y="25"/>
                        <a:pt x="87" y="25"/>
                        <a:pt x="87" y="24"/>
                      </a:cubicBezTo>
                      <a:cubicBezTo>
                        <a:pt x="88" y="24"/>
                        <a:pt x="88" y="23"/>
                        <a:pt x="87" y="22"/>
                      </a:cubicBezTo>
                      <a:cubicBezTo>
                        <a:pt x="87" y="21"/>
                        <a:pt x="86" y="22"/>
                        <a:pt x="85" y="22"/>
                      </a:cubicBezTo>
                      <a:cubicBezTo>
                        <a:pt x="84" y="22"/>
                        <a:pt x="83" y="21"/>
                        <a:pt x="83" y="21"/>
                      </a:cubicBezTo>
                      <a:cubicBezTo>
                        <a:pt x="83" y="20"/>
                        <a:pt x="81" y="20"/>
                        <a:pt x="81" y="20"/>
                      </a:cubicBezTo>
                      <a:cubicBezTo>
                        <a:pt x="80" y="20"/>
                        <a:pt x="79" y="21"/>
                        <a:pt x="79" y="22"/>
                      </a:cubicBezTo>
                      <a:cubicBezTo>
                        <a:pt x="80" y="23"/>
                        <a:pt x="78" y="24"/>
                        <a:pt x="78" y="25"/>
                      </a:cubicBezTo>
                      <a:cubicBezTo>
                        <a:pt x="78" y="25"/>
                        <a:pt x="77" y="25"/>
                        <a:pt x="76" y="25"/>
                      </a:cubicBezTo>
                      <a:cubicBezTo>
                        <a:pt x="76" y="25"/>
                        <a:pt x="75" y="25"/>
                        <a:pt x="75" y="24"/>
                      </a:cubicBezTo>
                      <a:cubicBezTo>
                        <a:pt x="74" y="23"/>
                        <a:pt x="75" y="23"/>
                        <a:pt x="76" y="22"/>
                      </a:cubicBezTo>
                      <a:cubicBezTo>
                        <a:pt x="77" y="20"/>
                        <a:pt x="76" y="21"/>
                        <a:pt x="75" y="20"/>
                      </a:cubicBezTo>
                      <a:cubicBezTo>
                        <a:pt x="75" y="20"/>
                        <a:pt x="76" y="19"/>
                        <a:pt x="77" y="18"/>
                      </a:cubicBezTo>
                      <a:cubicBezTo>
                        <a:pt x="77" y="17"/>
                        <a:pt x="76" y="17"/>
                        <a:pt x="76" y="17"/>
                      </a:cubicBezTo>
                      <a:cubicBezTo>
                        <a:pt x="76" y="17"/>
                        <a:pt x="74" y="17"/>
                        <a:pt x="74" y="17"/>
                      </a:cubicBezTo>
                      <a:cubicBezTo>
                        <a:pt x="74" y="16"/>
                        <a:pt x="75" y="14"/>
                        <a:pt x="75" y="14"/>
                      </a:cubicBezTo>
                      <a:cubicBezTo>
                        <a:pt x="75" y="14"/>
                        <a:pt x="74" y="13"/>
                        <a:pt x="73" y="13"/>
                      </a:cubicBezTo>
                      <a:cubicBezTo>
                        <a:pt x="73" y="12"/>
                        <a:pt x="73" y="13"/>
                        <a:pt x="72" y="13"/>
                      </a:cubicBezTo>
                      <a:cubicBezTo>
                        <a:pt x="71" y="13"/>
                        <a:pt x="71" y="13"/>
                        <a:pt x="70" y="12"/>
                      </a:cubicBezTo>
                      <a:cubicBezTo>
                        <a:pt x="69" y="12"/>
                        <a:pt x="69" y="12"/>
                        <a:pt x="69" y="11"/>
                      </a:cubicBezTo>
                      <a:cubicBezTo>
                        <a:pt x="69" y="10"/>
                        <a:pt x="69" y="11"/>
                        <a:pt x="68" y="11"/>
                      </a:cubicBezTo>
                      <a:cubicBezTo>
                        <a:pt x="67" y="12"/>
                        <a:pt x="65" y="12"/>
                        <a:pt x="64" y="12"/>
                      </a:cubicBezTo>
                      <a:cubicBezTo>
                        <a:pt x="64" y="12"/>
                        <a:pt x="64" y="11"/>
                        <a:pt x="64" y="11"/>
                      </a:cubicBezTo>
                      <a:cubicBezTo>
                        <a:pt x="63" y="10"/>
                        <a:pt x="64" y="9"/>
                        <a:pt x="64" y="9"/>
                      </a:cubicBezTo>
                      <a:cubicBezTo>
                        <a:pt x="65" y="10"/>
                        <a:pt x="65" y="10"/>
                        <a:pt x="65" y="10"/>
                      </a:cubicBezTo>
                      <a:cubicBezTo>
                        <a:pt x="65" y="10"/>
                        <a:pt x="67" y="10"/>
                        <a:pt x="68" y="9"/>
                      </a:cubicBezTo>
                      <a:cubicBezTo>
                        <a:pt x="69" y="9"/>
                        <a:pt x="69" y="9"/>
                        <a:pt x="70" y="9"/>
                      </a:cubicBezTo>
                      <a:cubicBezTo>
                        <a:pt x="71" y="9"/>
                        <a:pt x="71" y="10"/>
                        <a:pt x="72" y="10"/>
                      </a:cubicBezTo>
                      <a:cubicBezTo>
                        <a:pt x="72" y="10"/>
                        <a:pt x="73" y="10"/>
                        <a:pt x="74" y="9"/>
                      </a:cubicBezTo>
                      <a:cubicBezTo>
                        <a:pt x="75" y="9"/>
                        <a:pt x="74" y="9"/>
                        <a:pt x="74" y="8"/>
                      </a:cubicBezTo>
                      <a:cubicBezTo>
                        <a:pt x="74" y="7"/>
                        <a:pt x="74" y="6"/>
                        <a:pt x="75" y="6"/>
                      </a:cubicBezTo>
                      <a:cubicBezTo>
                        <a:pt x="75" y="5"/>
                        <a:pt x="75" y="4"/>
                        <a:pt x="74" y="4"/>
                      </a:cubicBezTo>
                      <a:cubicBezTo>
                        <a:pt x="74" y="4"/>
                        <a:pt x="73" y="4"/>
                        <a:pt x="72" y="3"/>
                      </a:cubicBezTo>
                      <a:cubicBezTo>
                        <a:pt x="71" y="3"/>
                        <a:pt x="72" y="3"/>
                        <a:pt x="72" y="3"/>
                      </a:cubicBezTo>
                      <a:cubicBezTo>
                        <a:pt x="71" y="3"/>
                        <a:pt x="70" y="3"/>
                        <a:pt x="70" y="3"/>
                      </a:cubicBezTo>
                      <a:cubicBezTo>
                        <a:pt x="69" y="3"/>
                        <a:pt x="69" y="3"/>
                        <a:pt x="69" y="3"/>
                      </a:cubicBezTo>
                      <a:cubicBezTo>
                        <a:pt x="69" y="3"/>
                        <a:pt x="68" y="3"/>
                        <a:pt x="67" y="4"/>
                      </a:cubicBezTo>
                      <a:cubicBezTo>
                        <a:pt x="67" y="4"/>
                        <a:pt x="66" y="4"/>
                        <a:pt x="65" y="4"/>
                      </a:cubicBezTo>
                      <a:cubicBezTo>
                        <a:pt x="65" y="4"/>
                        <a:pt x="64" y="3"/>
                        <a:pt x="64" y="3"/>
                      </a:cubicBezTo>
                      <a:cubicBezTo>
                        <a:pt x="64" y="2"/>
                        <a:pt x="63" y="2"/>
                        <a:pt x="63" y="2"/>
                      </a:cubicBezTo>
                      <a:cubicBezTo>
                        <a:pt x="61" y="2"/>
                        <a:pt x="61" y="2"/>
                        <a:pt x="61" y="2"/>
                      </a:cubicBezTo>
                      <a:cubicBezTo>
                        <a:pt x="61" y="2"/>
                        <a:pt x="60" y="4"/>
                        <a:pt x="59" y="5"/>
                      </a:cubicBezTo>
                      <a:cubicBezTo>
                        <a:pt x="58" y="5"/>
                        <a:pt x="58" y="6"/>
                        <a:pt x="58" y="7"/>
                      </a:cubicBezTo>
                      <a:cubicBezTo>
                        <a:pt x="58" y="8"/>
                        <a:pt x="58" y="9"/>
                        <a:pt x="58" y="10"/>
                      </a:cubicBezTo>
                      <a:cubicBezTo>
                        <a:pt x="57" y="10"/>
                        <a:pt x="58" y="11"/>
                        <a:pt x="58" y="11"/>
                      </a:cubicBezTo>
                      <a:cubicBezTo>
                        <a:pt x="59" y="11"/>
                        <a:pt x="61" y="11"/>
                        <a:pt x="62" y="11"/>
                      </a:cubicBezTo>
                      <a:cubicBezTo>
                        <a:pt x="62" y="12"/>
                        <a:pt x="61" y="12"/>
                        <a:pt x="61" y="12"/>
                      </a:cubicBezTo>
                      <a:cubicBezTo>
                        <a:pt x="60" y="12"/>
                        <a:pt x="59" y="13"/>
                        <a:pt x="58" y="14"/>
                      </a:cubicBezTo>
                      <a:cubicBezTo>
                        <a:pt x="58" y="16"/>
                        <a:pt x="57" y="15"/>
                        <a:pt x="57" y="15"/>
                      </a:cubicBezTo>
                      <a:cubicBezTo>
                        <a:pt x="57" y="15"/>
                        <a:pt x="55" y="15"/>
                        <a:pt x="54" y="14"/>
                      </a:cubicBezTo>
                      <a:cubicBezTo>
                        <a:pt x="54" y="13"/>
                        <a:pt x="51" y="16"/>
                        <a:pt x="51" y="16"/>
                      </a:cubicBezTo>
                      <a:cubicBezTo>
                        <a:pt x="50" y="16"/>
                        <a:pt x="51" y="13"/>
                        <a:pt x="51" y="13"/>
                      </a:cubicBezTo>
                      <a:cubicBezTo>
                        <a:pt x="51" y="13"/>
                        <a:pt x="53" y="12"/>
                        <a:pt x="54" y="11"/>
                      </a:cubicBezTo>
                      <a:cubicBezTo>
                        <a:pt x="55" y="11"/>
                        <a:pt x="55" y="10"/>
                        <a:pt x="55" y="9"/>
                      </a:cubicBezTo>
                      <a:cubicBezTo>
                        <a:pt x="55" y="8"/>
                        <a:pt x="55" y="7"/>
                        <a:pt x="57" y="6"/>
                      </a:cubicBezTo>
                      <a:cubicBezTo>
                        <a:pt x="58" y="5"/>
                        <a:pt x="58" y="4"/>
                        <a:pt x="58" y="2"/>
                      </a:cubicBezTo>
                      <a:cubicBezTo>
                        <a:pt x="57" y="0"/>
                        <a:pt x="57" y="2"/>
                        <a:pt x="56" y="2"/>
                      </a:cubicBezTo>
                      <a:cubicBezTo>
                        <a:pt x="55" y="1"/>
                        <a:pt x="53" y="2"/>
                        <a:pt x="52" y="2"/>
                      </a:cubicBezTo>
                      <a:cubicBezTo>
                        <a:pt x="51" y="2"/>
                        <a:pt x="51" y="3"/>
                        <a:pt x="49" y="4"/>
                      </a:cubicBezTo>
                      <a:cubicBezTo>
                        <a:pt x="48" y="6"/>
                        <a:pt x="47" y="6"/>
                        <a:pt x="46" y="5"/>
                      </a:cubicBezTo>
                      <a:cubicBezTo>
                        <a:pt x="45" y="5"/>
                        <a:pt x="44" y="5"/>
                        <a:pt x="42" y="6"/>
                      </a:cubicBezTo>
                      <a:cubicBezTo>
                        <a:pt x="40" y="8"/>
                        <a:pt x="41" y="8"/>
                        <a:pt x="39" y="9"/>
                      </a:cubicBezTo>
                      <a:cubicBezTo>
                        <a:pt x="37" y="9"/>
                        <a:pt x="37" y="9"/>
                        <a:pt x="35" y="9"/>
                      </a:cubicBezTo>
                      <a:cubicBezTo>
                        <a:pt x="34" y="10"/>
                        <a:pt x="34" y="11"/>
                        <a:pt x="34" y="11"/>
                      </a:cubicBezTo>
                      <a:cubicBezTo>
                        <a:pt x="33" y="12"/>
                        <a:pt x="32" y="13"/>
                        <a:pt x="31" y="13"/>
                      </a:cubicBezTo>
                      <a:cubicBezTo>
                        <a:pt x="31" y="14"/>
                        <a:pt x="32" y="16"/>
                        <a:pt x="32" y="16"/>
                      </a:cubicBezTo>
                      <a:cubicBezTo>
                        <a:pt x="32" y="17"/>
                        <a:pt x="30" y="17"/>
                        <a:pt x="29" y="17"/>
                      </a:cubicBezTo>
                      <a:cubicBezTo>
                        <a:pt x="29" y="17"/>
                        <a:pt x="27" y="17"/>
                        <a:pt x="26" y="17"/>
                      </a:cubicBezTo>
                      <a:cubicBezTo>
                        <a:pt x="24" y="18"/>
                        <a:pt x="26" y="19"/>
                        <a:pt x="25" y="19"/>
                      </a:cubicBezTo>
                      <a:cubicBezTo>
                        <a:pt x="25" y="20"/>
                        <a:pt x="25" y="21"/>
                        <a:pt x="25" y="21"/>
                      </a:cubicBezTo>
                      <a:cubicBezTo>
                        <a:pt x="25" y="22"/>
                        <a:pt x="27" y="23"/>
                        <a:pt x="27" y="23"/>
                      </a:cubicBezTo>
                      <a:cubicBezTo>
                        <a:pt x="27" y="23"/>
                        <a:pt x="23" y="24"/>
                        <a:pt x="23" y="24"/>
                      </a:cubicBezTo>
                      <a:cubicBezTo>
                        <a:pt x="23" y="23"/>
                        <a:pt x="24" y="23"/>
                        <a:pt x="24" y="22"/>
                      </a:cubicBezTo>
                      <a:cubicBezTo>
                        <a:pt x="24" y="21"/>
                        <a:pt x="23" y="21"/>
                        <a:pt x="23" y="21"/>
                      </a:cubicBezTo>
                      <a:cubicBezTo>
                        <a:pt x="23" y="21"/>
                        <a:pt x="24" y="19"/>
                        <a:pt x="24" y="19"/>
                      </a:cubicBezTo>
                      <a:cubicBezTo>
                        <a:pt x="23" y="19"/>
                        <a:pt x="24" y="17"/>
                        <a:pt x="24" y="17"/>
                      </a:cubicBezTo>
                      <a:cubicBezTo>
                        <a:pt x="24" y="16"/>
                        <a:pt x="25" y="16"/>
                        <a:pt x="26" y="16"/>
                      </a:cubicBezTo>
                      <a:cubicBezTo>
                        <a:pt x="27" y="16"/>
                        <a:pt x="27" y="15"/>
                        <a:pt x="28" y="15"/>
                      </a:cubicBezTo>
                      <a:cubicBezTo>
                        <a:pt x="28" y="14"/>
                        <a:pt x="28" y="14"/>
                        <a:pt x="28" y="13"/>
                      </a:cubicBezTo>
                      <a:cubicBezTo>
                        <a:pt x="28" y="13"/>
                        <a:pt x="29" y="13"/>
                        <a:pt x="28" y="12"/>
                      </a:cubicBezTo>
                      <a:cubicBezTo>
                        <a:pt x="28" y="11"/>
                        <a:pt x="29" y="10"/>
                        <a:pt x="29" y="10"/>
                      </a:cubicBezTo>
                      <a:cubicBezTo>
                        <a:pt x="30" y="9"/>
                        <a:pt x="31" y="9"/>
                        <a:pt x="33" y="9"/>
                      </a:cubicBezTo>
                      <a:cubicBezTo>
                        <a:pt x="34" y="9"/>
                        <a:pt x="35" y="8"/>
                        <a:pt x="36" y="7"/>
                      </a:cubicBezTo>
                      <a:cubicBezTo>
                        <a:pt x="37" y="6"/>
                        <a:pt x="38" y="5"/>
                        <a:pt x="39" y="5"/>
                      </a:cubicBezTo>
                      <a:cubicBezTo>
                        <a:pt x="39" y="4"/>
                        <a:pt x="41" y="4"/>
                        <a:pt x="43" y="4"/>
                      </a:cubicBezTo>
                      <a:cubicBezTo>
                        <a:pt x="44" y="4"/>
                        <a:pt x="45" y="2"/>
                        <a:pt x="45" y="2"/>
                      </a:cubicBezTo>
                      <a:cubicBezTo>
                        <a:pt x="45" y="2"/>
                        <a:pt x="44" y="1"/>
                        <a:pt x="44" y="1"/>
                      </a:cubicBezTo>
                      <a:cubicBezTo>
                        <a:pt x="43" y="1"/>
                        <a:pt x="42" y="1"/>
                        <a:pt x="42" y="1"/>
                      </a:cubicBezTo>
                      <a:cubicBezTo>
                        <a:pt x="42" y="1"/>
                        <a:pt x="41" y="1"/>
                        <a:pt x="40" y="1"/>
                      </a:cubicBezTo>
                      <a:cubicBezTo>
                        <a:pt x="40" y="1"/>
                        <a:pt x="39" y="2"/>
                        <a:pt x="38" y="1"/>
                      </a:cubicBezTo>
                      <a:cubicBezTo>
                        <a:pt x="37" y="1"/>
                        <a:pt x="37" y="1"/>
                        <a:pt x="36" y="2"/>
                      </a:cubicBezTo>
                      <a:cubicBezTo>
                        <a:pt x="35" y="2"/>
                        <a:pt x="35" y="3"/>
                        <a:pt x="34" y="3"/>
                      </a:cubicBezTo>
                      <a:cubicBezTo>
                        <a:pt x="34" y="3"/>
                        <a:pt x="32" y="4"/>
                        <a:pt x="32" y="4"/>
                      </a:cubicBezTo>
                      <a:cubicBezTo>
                        <a:pt x="31" y="3"/>
                        <a:pt x="30" y="3"/>
                        <a:pt x="29" y="4"/>
                      </a:cubicBezTo>
                      <a:cubicBezTo>
                        <a:pt x="28" y="5"/>
                        <a:pt x="27" y="6"/>
                        <a:pt x="27" y="6"/>
                      </a:cubicBezTo>
                      <a:cubicBezTo>
                        <a:pt x="26" y="7"/>
                        <a:pt x="25" y="7"/>
                        <a:pt x="24" y="7"/>
                      </a:cubicBezTo>
                      <a:cubicBezTo>
                        <a:pt x="23" y="7"/>
                        <a:pt x="23" y="8"/>
                        <a:pt x="22" y="9"/>
                      </a:cubicBezTo>
                      <a:cubicBezTo>
                        <a:pt x="22" y="10"/>
                        <a:pt x="20" y="10"/>
                        <a:pt x="19" y="11"/>
                      </a:cubicBezTo>
                      <a:cubicBezTo>
                        <a:pt x="18" y="11"/>
                        <a:pt x="19" y="11"/>
                        <a:pt x="18" y="12"/>
                      </a:cubicBezTo>
                      <a:cubicBezTo>
                        <a:pt x="17" y="12"/>
                        <a:pt x="17" y="13"/>
                        <a:pt x="16" y="13"/>
                      </a:cubicBezTo>
                      <a:cubicBezTo>
                        <a:pt x="16" y="13"/>
                        <a:pt x="15" y="14"/>
                        <a:pt x="14" y="14"/>
                      </a:cubicBezTo>
                      <a:cubicBezTo>
                        <a:pt x="13" y="15"/>
                        <a:pt x="13" y="15"/>
                        <a:pt x="13" y="15"/>
                      </a:cubicBezTo>
                      <a:cubicBezTo>
                        <a:pt x="13" y="16"/>
                        <a:pt x="12" y="17"/>
                        <a:pt x="11" y="17"/>
                      </a:cubicBezTo>
                      <a:cubicBezTo>
                        <a:pt x="11" y="17"/>
                        <a:pt x="9" y="18"/>
                        <a:pt x="9" y="19"/>
                      </a:cubicBezTo>
                      <a:cubicBezTo>
                        <a:pt x="9" y="20"/>
                        <a:pt x="8" y="21"/>
                        <a:pt x="8" y="21"/>
                      </a:cubicBezTo>
                      <a:cubicBezTo>
                        <a:pt x="7" y="22"/>
                        <a:pt x="6" y="21"/>
                        <a:pt x="5" y="21"/>
                      </a:cubicBezTo>
                      <a:cubicBezTo>
                        <a:pt x="5" y="21"/>
                        <a:pt x="5" y="22"/>
                        <a:pt x="4" y="22"/>
                      </a:cubicBezTo>
                      <a:cubicBezTo>
                        <a:pt x="4" y="23"/>
                        <a:pt x="4" y="24"/>
                        <a:pt x="5" y="24"/>
                      </a:cubicBezTo>
                      <a:cubicBezTo>
                        <a:pt x="5" y="24"/>
                        <a:pt x="5" y="25"/>
                        <a:pt x="6" y="24"/>
                      </a:cubicBezTo>
                      <a:cubicBezTo>
                        <a:pt x="7" y="24"/>
                        <a:pt x="7" y="25"/>
                        <a:pt x="8" y="26"/>
                      </a:cubicBezTo>
                      <a:cubicBezTo>
                        <a:pt x="9" y="27"/>
                        <a:pt x="8" y="26"/>
                        <a:pt x="9" y="25"/>
                      </a:cubicBezTo>
                      <a:cubicBezTo>
                        <a:pt x="10" y="25"/>
                        <a:pt x="10" y="26"/>
                        <a:pt x="10" y="26"/>
                      </a:cubicBezTo>
                      <a:cubicBezTo>
                        <a:pt x="10" y="27"/>
                        <a:pt x="9" y="27"/>
                        <a:pt x="9" y="27"/>
                      </a:cubicBezTo>
                      <a:cubicBezTo>
                        <a:pt x="9" y="27"/>
                        <a:pt x="6" y="27"/>
                        <a:pt x="6" y="27"/>
                      </a:cubicBezTo>
                      <a:cubicBezTo>
                        <a:pt x="5" y="27"/>
                        <a:pt x="4" y="27"/>
                        <a:pt x="4" y="26"/>
                      </a:cubicBezTo>
                      <a:cubicBezTo>
                        <a:pt x="3" y="25"/>
                        <a:pt x="2" y="26"/>
                        <a:pt x="2" y="26"/>
                      </a:cubicBezTo>
                      <a:cubicBezTo>
                        <a:pt x="1" y="26"/>
                        <a:pt x="1" y="27"/>
                        <a:pt x="1" y="28"/>
                      </a:cubicBezTo>
                      <a:cubicBezTo>
                        <a:pt x="0" y="28"/>
                        <a:pt x="0" y="29"/>
                        <a:pt x="0" y="29"/>
                      </a:cubicBezTo>
                      <a:cubicBezTo>
                        <a:pt x="0" y="30"/>
                        <a:pt x="0" y="31"/>
                        <a:pt x="0" y="31"/>
                      </a:cubicBezTo>
                      <a:cubicBezTo>
                        <a:pt x="1" y="31"/>
                        <a:pt x="1" y="32"/>
                        <a:pt x="2" y="33"/>
                      </a:cubicBezTo>
                      <a:cubicBezTo>
                        <a:pt x="2" y="34"/>
                        <a:pt x="2" y="33"/>
                        <a:pt x="2" y="34"/>
                      </a:cubicBezTo>
                      <a:cubicBezTo>
                        <a:pt x="2" y="34"/>
                        <a:pt x="4" y="34"/>
                        <a:pt x="5" y="34"/>
                      </a:cubicBezTo>
                      <a:cubicBezTo>
                        <a:pt x="6" y="34"/>
                        <a:pt x="6" y="34"/>
                        <a:pt x="7" y="34"/>
                      </a:cubicBezTo>
                      <a:cubicBezTo>
                        <a:pt x="7" y="34"/>
                        <a:pt x="7" y="34"/>
                        <a:pt x="8" y="35"/>
                      </a:cubicBezTo>
                      <a:cubicBezTo>
                        <a:pt x="8" y="35"/>
                        <a:pt x="9" y="35"/>
                        <a:pt x="10" y="36"/>
                      </a:cubicBezTo>
                      <a:cubicBezTo>
                        <a:pt x="10" y="36"/>
                        <a:pt x="11" y="36"/>
                        <a:pt x="11" y="36"/>
                      </a:cubicBezTo>
                      <a:cubicBezTo>
                        <a:pt x="12" y="36"/>
                        <a:pt x="13" y="35"/>
                        <a:pt x="13" y="35"/>
                      </a:cubicBezTo>
                      <a:cubicBezTo>
                        <a:pt x="14" y="35"/>
                        <a:pt x="14" y="35"/>
                        <a:pt x="15" y="36"/>
                      </a:cubicBezTo>
                      <a:cubicBezTo>
                        <a:pt x="16" y="36"/>
                        <a:pt x="16" y="36"/>
                        <a:pt x="17" y="36"/>
                      </a:cubicBezTo>
                      <a:cubicBezTo>
                        <a:pt x="17" y="36"/>
                        <a:pt x="18" y="36"/>
                        <a:pt x="19" y="36"/>
                      </a:cubicBezTo>
                      <a:cubicBezTo>
                        <a:pt x="19" y="36"/>
                        <a:pt x="20" y="36"/>
                        <a:pt x="21" y="36"/>
                      </a:cubicBezTo>
                      <a:cubicBezTo>
                        <a:pt x="22" y="36"/>
                        <a:pt x="23" y="37"/>
                        <a:pt x="24" y="37"/>
                      </a:cubicBezTo>
                      <a:cubicBezTo>
                        <a:pt x="25" y="37"/>
                        <a:pt x="25" y="38"/>
                        <a:pt x="27" y="39"/>
                      </a:cubicBezTo>
                      <a:cubicBezTo>
                        <a:pt x="28" y="39"/>
                        <a:pt x="28" y="39"/>
                        <a:pt x="28" y="38"/>
                      </a:cubicBezTo>
                      <a:cubicBezTo>
                        <a:pt x="29" y="38"/>
                        <a:pt x="29" y="37"/>
                        <a:pt x="29" y="37"/>
                      </a:cubicBezTo>
                      <a:cubicBezTo>
                        <a:pt x="30" y="36"/>
                        <a:pt x="31" y="38"/>
                        <a:pt x="33" y="39"/>
                      </a:cubicBezTo>
                      <a:cubicBezTo>
                        <a:pt x="34" y="40"/>
                        <a:pt x="33" y="38"/>
                        <a:pt x="33" y="38"/>
                      </a:cubicBezTo>
                      <a:cubicBezTo>
                        <a:pt x="34" y="37"/>
                        <a:pt x="35" y="38"/>
                        <a:pt x="35" y="38"/>
                      </a:cubicBezTo>
                      <a:cubicBezTo>
                        <a:pt x="35" y="39"/>
                        <a:pt x="37" y="40"/>
                        <a:pt x="38" y="39"/>
                      </a:cubicBezTo>
                      <a:cubicBezTo>
                        <a:pt x="40" y="38"/>
                        <a:pt x="39" y="38"/>
                        <a:pt x="40" y="38"/>
                      </a:cubicBezTo>
                      <a:cubicBezTo>
                        <a:pt x="40" y="39"/>
                        <a:pt x="41" y="38"/>
                        <a:pt x="41" y="36"/>
                      </a:cubicBezTo>
                      <a:cubicBezTo>
                        <a:pt x="42" y="34"/>
                        <a:pt x="42" y="33"/>
                        <a:pt x="42" y="33"/>
                      </a:cubicBezTo>
                      <a:cubicBezTo>
                        <a:pt x="43" y="32"/>
                        <a:pt x="43" y="34"/>
                        <a:pt x="44" y="35"/>
                      </a:cubicBezTo>
                      <a:cubicBezTo>
                        <a:pt x="45" y="35"/>
                        <a:pt x="45" y="36"/>
                        <a:pt x="45" y="36"/>
                      </a:cubicBezTo>
                      <a:cubicBezTo>
                        <a:pt x="45" y="37"/>
                        <a:pt x="45" y="38"/>
                        <a:pt x="45" y="39"/>
                      </a:cubicBezTo>
                      <a:cubicBezTo>
                        <a:pt x="45" y="40"/>
                        <a:pt x="46" y="39"/>
                        <a:pt x="47" y="40"/>
                      </a:cubicBezTo>
                      <a:cubicBezTo>
                        <a:pt x="47" y="40"/>
                        <a:pt x="47" y="40"/>
                        <a:pt x="47" y="41"/>
                      </a:cubicBezTo>
                      <a:cubicBezTo>
                        <a:pt x="47" y="42"/>
                        <a:pt x="47" y="41"/>
                        <a:pt x="48" y="42"/>
                      </a:cubicBezTo>
                      <a:cubicBezTo>
                        <a:pt x="50" y="43"/>
                        <a:pt x="49" y="43"/>
                        <a:pt x="49" y="44"/>
                      </a:cubicBezTo>
                      <a:cubicBezTo>
                        <a:pt x="49" y="45"/>
                        <a:pt x="50" y="45"/>
                        <a:pt x="51" y="46"/>
                      </a:cubicBezTo>
                      <a:cubicBezTo>
                        <a:pt x="51" y="48"/>
                        <a:pt x="52" y="47"/>
                        <a:pt x="52" y="49"/>
                      </a:cubicBezTo>
                      <a:cubicBezTo>
                        <a:pt x="52" y="50"/>
                        <a:pt x="53" y="50"/>
                        <a:pt x="55" y="50"/>
                      </a:cubicBezTo>
                      <a:cubicBezTo>
                        <a:pt x="56" y="51"/>
                        <a:pt x="55" y="52"/>
                        <a:pt x="55" y="52"/>
                      </a:cubicBezTo>
                      <a:cubicBezTo>
                        <a:pt x="55" y="53"/>
                        <a:pt x="56" y="53"/>
                        <a:pt x="56" y="53"/>
                      </a:cubicBezTo>
                      <a:cubicBezTo>
                        <a:pt x="57" y="54"/>
                        <a:pt x="57" y="54"/>
                        <a:pt x="58" y="55"/>
                      </a:cubicBezTo>
                      <a:cubicBezTo>
                        <a:pt x="58" y="56"/>
                        <a:pt x="57" y="56"/>
                        <a:pt x="57" y="57"/>
                      </a:cubicBezTo>
                      <a:cubicBezTo>
                        <a:pt x="56" y="58"/>
                        <a:pt x="58" y="59"/>
                        <a:pt x="57" y="59"/>
                      </a:cubicBezTo>
                      <a:cubicBezTo>
                        <a:pt x="57" y="60"/>
                        <a:pt x="58" y="60"/>
                        <a:pt x="58" y="61"/>
                      </a:cubicBezTo>
                      <a:cubicBezTo>
                        <a:pt x="58" y="62"/>
                        <a:pt x="58" y="62"/>
                        <a:pt x="57" y="62"/>
                      </a:cubicBezTo>
                      <a:cubicBezTo>
                        <a:pt x="55" y="63"/>
                        <a:pt x="56" y="63"/>
                        <a:pt x="53" y="65"/>
                      </a:cubicBezTo>
                      <a:cubicBezTo>
                        <a:pt x="49" y="67"/>
                        <a:pt x="51" y="65"/>
                        <a:pt x="50" y="66"/>
                      </a:cubicBezTo>
                      <a:cubicBezTo>
                        <a:pt x="49" y="66"/>
                        <a:pt x="50" y="67"/>
                        <a:pt x="49" y="68"/>
                      </a:cubicBezTo>
                      <a:cubicBezTo>
                        <a:pt x="49" y="69"/>
                        <a:pt x="49" y="68"/>
                        <a:pt x="48" y="68"/>
                      </a:cubicBezTo>
                      <a:cubicBezTo>
                        <a:pt x="47" y="68"/>
                        <a:pt x="47" y="69"/>
                        <a:pt x="45" y="70"/>
                      </a:cubicBezTo>
                      <a:cubicBezTo>
                        <a:pt x="44" y="71"/>
                        <a:pt x="44" y="71"/>
                        <a:pt x="43" y="71"/>
                      </a:cubicBezTo>
                      <a:cubicBezTo>
                        <a:pt x="42" y="71"/>
                        <a:pt x="42" y="71"/>
                        <a:pt x="42" y="72"/>
                      </a:cubicBezTo>
                      <a:cubicBezTo>
                        <a:pt x="42" y="73"/>
                        <a:pt x="41" y="72"/>
                        <a:pt x="40" y="72"/>
                      </a:cubicBezTo>
                      <a:cubicBezTo>
                        <a:pt x="40" y="72"/>
                        <a:pt x="40" y="72"/>
                        <a:pt x="39" y="73"/>
                      </a:cubicBezTo>
                      <a:cubicBezTo>
                        <a:pt x="38" y="73"/>
                        <a:pt x="38" y="74"/>
                        <a:pt x="39" y="76"/>
                      </a:cubicBezTo>
                      <a:cubicBezTo>
                        <a:pt x="39" y="76"/>
                        <a:pt x="39" y="77"/>
                        <a:pt x="40" y="77"/>
                      </a:cubicBezTo>
                      <a:cubicBezTo>
                        <a:pt x="40" y="77"/>
                        <a:pt x="40" y="78"/>
                        <a:pt x="40" y="79"/>
                      </a:cubicBezTo>
                      <a:cubicBezTo>
                        <a:pt x="41" y="80"/>
                        <a:pt x="40" y="80"/>
                        <a:pt x="39" y="80"/>
                      </a:cubicBezTo>
                      <a:cubicBezTo>
                        <a:pt x="38" y="79"/>
                        <a:pt x="38" y="80"/>
                        <a:pt x="37" y="80"/>
                      </a:cubicBezTo>
                      <a:cubicBezTo>
                        <a:pt x="36" y="80"/>
                        <a:pt x="35" y="80"/>
                        <a:pt x="35" y="80"/>
                      </a:cubicBezTo>
                      <a:cubicBezTo>
                        <a:pt x="34" y="79"/>
                        <a:pt x="33" y="80"/>
                        <a:pt x="32" y="80"/>
                      </a:cubicBezTo>
                      <a:cubicBezTo>
                        <a:pt x="31" y="80"/>
                        <a:pt x="30" y="81"/>
                        <a:pt x="29" y="81"/>
                      </a:cubicBezTo>
                      <a:cubicBezTo>
                        <a:pt x="29" y="81"/>
                        <a:pt x="29" y="81"/>
                        <a:pt x="28" y="80"/>
                      </a:cubicBezTo>
                      <a:cubicBezTo>
                        <a:pt x="27" y="79"/>
                        <a:pt x="27" y="80"/>
                        <a:pt x="26" y="80"/>
                      </a:cubicBezTo>
                      <a:cubicBezTo>
                        <a:pt x="25" y="80"/>
                        <a:pt x="24" y="80"/>
                        <a:pt x="24" y="80"/>
                      </a:cubicBezTo>
                      <a:cubicBezTo>
                        <a:pt x="23" y="80"/>
                        <a:pt x="22" y="79"/>
                        <a:pt x="22" y="79"/>
                      </a:cubicBezTo>
                      <a:cubicBezTo>
                        <a:pt x="21" y="80"/>
                        <a:pt x="20" y="79"/>
                        <a:pt x="19" y="79"/>
                      </a:cubicBezTo>
                      <a:cubicBezTo>
                        <a:pt x="19" y="78"/>
                        <a:pt x="18" y="79"/>
                        <a:pt x="17" y="79"/>
                      </a:cubicBezTo>
                      <a:cubicBezTo>
                        <a:pt x="16" y="79"/>
                        <a:pt x="16" y="81"/>
                        <a:pt x="15" y="82"/>
                      </a:cubicBezTo>
                      <a:cubicBezTo>
                        <a:pt x="15" y="84"/>
                        <a:pt x="14" y="82"/>
                        <a:pt x="14" y="82"/>
                      </a:cubicBezTo>
                      <a:cubicBezTo>
                        <a:pt x="14" y="83"/>
                        <a:pt x="12" y="83"/>
                        <a:pt x="11" y="84"/>
                      </a:cubicBezTo>
                      <a:cubicBezTo>
                        <a:pt x="10" y="85"/>
                        <a:pt x="10" y="85"/>
                        <a:pt x="9" y="85"/>
                      </a:cubicBezTo>
                      <a:cubicBezTo>
                        <a:pt x="8" y="85"/>
                        <a:pt x="8" y="86"/>
                        <a:pt x="8" y="87"/>
                      </a:cubicBezTo>
                      <a:cubicBezTo>
                        <a:pt x="8" y="87"/>
                        <a:pt x="7" y="88"/>
                        <a:pt x="7" y="89"/>
                      </a:cubicBezTo>
                      <a:cubicBezTo>
                        <a:pt x="7" y="90"/>
                        <a:pt x="8" y="90"/>
                        <a:pt x="9" y="90"/>
                      </a:cubicBezTo>
                      <a:cubicBezTo>
                        <a:pt x="10" y="90"/>
                        <a:pt x="10" y="90"/>
                        <a:pt x="10" y="90"/>
                      </a:cubicBezTo>
                      <a:cubicBezTo>
                        <a:pt x="11" y="90"/>
                        <a:pt x="11" y="91"/>
                        <a:pt x="12" y="91"/>
                      </a:cubicBezTo>
                      <a:cubicBezTo>
                        <a:pt x="12" y="91"/>
                        <a:pt x="12" y="91"/>
                        <a:pt x="14" y="91"/>
                      </a:cubicBezTo>
                      <a:cubicBezTo>
                        <a:pt x="15" y="92"/>
                        <a:pt x="15" y="92"/>
                        <a:pt x="16" y="92"/>
                      </a:cubicBezTo>
                      <a:cubicBezTo>
                        <a:pt x="17" y="92"/>
                        <a:pt x="19" y="92"/>
                        <a:pt x="20" y="92"/>
                      </a:cubicBezTo>
                      <a:cubicBezTo>
                        <a:pt x="20" y="91"/>
                        <a:pt x="20" y="91"/>
                        <a:pt x="21" y="90"/>
                      </a:cubicBezTo>
                      <a:cubicBezTo>
                        <a:pt x="22" y="89"/>
                        <a:pt x="22" y="89"/>
                        <a:pt x="22" y="89"/>
                      </a:cubicBezTo>
                      <a:cubicBezTo>
                        <a:pt x="23" y="88"/>
                        <a:pt x="24" y="89"/>
                        <a:pt x="25" y="89"/>
                      </a:cubicBezTo>
                      <a:cubicBezTo>
                        <a:pt x="26" y="90"/>
                        <a:pt x="26" y="90"/>
                        <a:pt x="27" y="90"/>
                      </a:cubicBezTo>
                      <a:cubicBezTo>
                        <a:pt x="28" y="91"/>
                        <a:pt x="27" y="91"/>
                        <a:pt x="28" y="90"/>
                      </a:cubicBezTo>
                      <a:cubicBezTo>
                        <a:pt x="29" y="89"/>
                        <a:pt x="29" y="88"/>
                        <a:pt x="30" y="88"/>
                      </a:cubicBezTo>
                      <a:cubicBezTo>
                        <a:pt x="31" y="88"/>
                        <a:pt x="31" y="89"/>
                        <a:pt x="31" y="89"/>
                      </a:cubicBezTo>
                      <a:cubicBezTo>
                        <a:pt x="31" y="89"/>
                        <a:pt x="33" y="89"/>
                        <a:pt x="34" y="88"/>
                      </a:cubicBezTo>
                      <a:cubicBezTo>
                        <a:pt x="35" y="87"/>
                        <a:pt x="35" y="88"/>
                        <a:pt x="36" y="89"/>
                      </a:cubicBezTo>
                      <a:cubicBezTo>
                        <a:pt x="36" y="90"/>
                        <a:pt x="35" y="91"/>
                        <a:pt x="35" y="91"/>
                      </a:cubicBezTo>
                      <a:cubicBezTo>
                        <a:pt x="35" y="92"/>
                        <a:pt x="36" y="93"/>
                        <a:pt x="37" y="93"/>
                      </a:cubicBezTo>
                      <a:cubicBezTo>
                        <a:pt x="37" y="94"/>
                        <a:pt x="38" y="95"/>
                        <a:pt x="38" y="96"/>
                      </a:cubicBezTo>
                      <a:cubicBezTo>
                        <a:pt x="38" y="96"/>
                        <a:pt x="38" y="97"/>
                        <a:pt x="38" y="97"/>
                      </a:cubicBezTo>
                      <a:cubicBezTo>
                        <a:pt x="39" y="98"/>
                        <a:pt x="41" y="98"/>
                        <a:pt x="42" y="98"/>
                      </a:cubicBezTo>
                      <a:cubicBezTo>
                        <a:pt x="43" y="98"/>
                        <a:pt x="44" y="98"/>
                        <a:pt x="44" y="98"/>
                      </a:cubicBezTo>
                      <a:cubicBezTo>
                        <a:pt x="44" y="99"/>
                        <a:pt x="43" y="99"/>
                        <a:pt x="42" y="99"/>
                      </a:cubicBezTo>
                      <a:cubicBezTo>
                        <a:pt x="41" y="99"/>
                        <a:pt x="40" y="99"/>
                        <a:pt x="40" y="99"/>
                      </a:cubicBezTo>
                      <a:cubicBezTo>
                        <a:pt x="39" y="99"/>
                        <a:pt x="39" y="100"/>
                        <a:pt x="39" y="101"/>
                      </a:cubicBezTo>
                      <a:cubicBezTo>
                        <a:pt x="39" y="101"/>
                        <a:pt x="40" y="102"/>
                        <a:pt x="40" y="102"/>
                      </a:cubicBezTo>
                      <a:cubicBezTo>
                        <a:pt x="40" y="103"/>
                        <a:pt x="41" y="104"/>
                        <a:pt x="41" y="104"/>
                      </a:cubicBezTo>
                      <a:cubicBezTo>
                        <a:pt x="41" y="105"/>
                        <a:pt x="42" y="104"/>
                        <a:pt x="43" y="104"/>
                      </a:cubicBezTo>
                      <a:cubicBezTo>
                        <a:pt x="44" y="104"/>
                        <a:pt x="44" y="104"/>
                        <a:pt x="44" y="105"/>
                      </a:cubicBezTo>
                      <a:cubicBezTo>
                        <a:pt x="44" y="105"/>
                        <a:pt x="43" y="106"/>
                        <a:pt x="42" y="107"/>
                      </a:cubicBezTo>
                      <a:cubicBezTo>
                        <a:pt x="41" y="107"/>
                        <a:pt x="42" y="107"/>
                        <a:pt x="43" y="108"/>
                      </a:cubicBezTo>
                      <a:cubicBezTo>
                        <a:pt x="43" y="108"/>
                        <a:pt x="44" y="109"/>
                        <a:pt x="45" y="109"/>
                      </a:cubicBezTo>
                      <a:cubicBezTo>
                        <a:pt x="46" y="109"/>
                        <a:pt x="47" y="109"/>
                        <a:pt x="48" y="108"/>
                      </a:cubicBezTo>
                      <a:cubicBezTo>
                        <a:pt x="49" y="108"/>
                        <a:pt x="48" y="107"/>
                        <a:pt x="48" y="107"/>
                      </a:cubicBezTo>
                      <a:cubicBezTo>
                        <a:pt x="50" y="106"/>
                        <a:pt x="50" y="106"/>
                        <a:pt x="50" y="106"/>
                      </a:cubicBezTo>
                      <a:cubicBezTo>
                        <a:pt x="50" y="106"/>
                        <a:pt x="50" y="107"/>
                        <a:pt x="51" y="108"/>
                      </a:cubicBezTo>
                      <a:cubicBezTo>
                        <a:pt x="51" y="109"/>
                        <a:pt x="52" y="110"/>
                        <a:pt x="53" y="110"/>
                      </a:cubicBezTo>
                      <a:cubicBezTo>
                        <a:pt x="53" y="111"/>
                        <a:pt x="54" y="111"/>
                        <a:pt x="55" y="111"/>
                      </a:cubicBezTo>
                      <a:cubicBezTo>
                        <a:pt x="57" y="112"/>
                        <a:pt x="58" y="112"/>
                        <a:pt x="60" y="112"/>
                      </a:cubicBezTo>
                      <a:cubicBezTo>
                        <a:pt x="61" y="112"/>
                        <a:pt x="61" y="113"/>
                        <a:pt x="63" y="112"/>
                      </a:cubicBezTo>
                      <a:cubicBezTo>
                        <a:pt x="65" y="112"/>
                        <a:pt x="65" y="113"/>
                        <a:pt x="65" y="113"/>
                      </a:cubicBezTo>
                      <a:cubicBezTo>
                        <a:pt x="66" y="114"/>
                        <a:pt x="67" y="115"/>
                        <a:pt x="67" y="114"/>
                      </a:cubicBezTo>
                      <a:cubicBezTo>
                        <a:pt x="68" y="114"/>
                        <a:pt x="70" y="116"/>
                        <a:pt x="71" y="115"/>
                      </a:cubicBezTo>
                      <a:cubicBezTo>
                        <a:pt x="72" y="115"/>
                        <a:pt x="72" y="114"/>
                        <a:pt x="72" y="114"/>
                      </a:cubicBezTo>
                      <a:cubicBezTo>
                        <a:pt x="72" y="113"/>
                        <a:pt x="72" y="113"/>
                        <a:pt x="71" y="112"/>
                      </a:cubicBezTo>
                      <a:cubicBezTo>
                        <a:pt x="70" y="112"/>
                        <a:pt x="71" y="111"/>
                        <a:pt x="72" y="110"/>
                      </a:cubicBezTo>
                      <a:cubicBezTo>
                        <a:pt x="72" y="108"/>
                        <a:pt x="71" y="109"/>
                        <a:pt x="71" y="108"/>
                      </a:cubicBezTo>
                      <a:cubicBezTo>
                        <a:pt x="70" y="108"/>
                        <a:pt x="71" y="108"/>
                        <a:pt x="70" y="107"/>
                      </a:cubicBezTo>
                      <a:cubicBezTo>
                        <a:pt x="69" y="107"/>
                        <a:pt x="69" y="107"/>
                        <a:pt x="69" y="106"/>
                      </a:cubicBezTo>
                      <a:cubicBezTo>
                        <a:pt x="69" y="106"/>
                        <a:pt x="68" y="105"/>
                        <a:pt x="68" y="105"/>
                      </a:cubicBezTo>
                      <a:cubicBezTo>
                        <a:pt x="68" y="104"/>
                        <a:pt x="67" y="104"/>
                        <a:pt x="67" y="104"/>
                      </a:cubicBezTo>
                      <a:cubicBezTo>
                        <a:pt x="66" y="104"/>
                        <a:pt x="66" y="103"/>
                        <a:pt x="65" y="103"/>
                      </a:cubicBezTo>
                      <a:cubicBezTo>
                        <a:pt x="65" y="103"/>
                        <a:pt x="64" y="102"/>
                        <a:pt x="64" y="101"/>
                      </a:cubicBezTo>
                      <a:cubicBezTo>
                        <a:pt x="64" y="99"/>
                        <a:pt x="62" y="100"/>
                        <a:pt x="62" y="100"/>
                      </a:cubicBezTo>
                      <a:cubicBezTo>
                        <a:pt x="61" y="99"/>
                        <a:pt x="60" y="97"/>
                        <a:pt x="61" y="97"/>
                      </a:cubicBezTo>
                      <a:cubicBezTo>
                        <a:pt x="61" y="96"/>
                        <a:pt x="62" y="98"/>
                        <a:pt x="62" y="99"/>
                      </a:cubicBezTo>
                      <a:cubicBezTo>
                        <a:pt x="63" y="100"/>
                        <a:pt x="64" y="99"/>
                        <a:pt x="64" y="99"/>
                      </a:cubicBezTo>
                      <a:cubicBezTo>
                        <a:pt x="65" y="99"/>
                        <a:pt x="65" y="100"/>
                        <a:pt x="66" y="100"/>
                      </a:cubicBezTo>
                      <a:cubicBezTo>
                        <a:pt x="66" y="101"/>
                        <a:pt x="67" y="100"/>
                        <a:pt x="68" y="100"/>
                      </a:cubicBezTo>
                      <a:cubicBezTo>
                        <a:pt x="69" y="100"/>
                        <a:pt x="69" y="100"/>
                        <a:pt x="69" y="101"/>
                      </a:cubicBezTo>
                      <a:cubicBezTo>
                        <a:pt x="69" y="102"/>
                        <a:pt x="69" y="102"/>
                        <a:pt x="70" y="102"/>
                      </a:cubicBezTo>
                      <a:cubicBezTo>
                        <a:pt x="71" y="102"/>
                        <a:pt x="71" y="102"/>
                        <a:pt x="72" y="103"/>
                      </a:cubicBezTo>
                      <a:cubicBezTo>
                        <a:pt x="73" y="104"/>
                        <a:pt x="73" y="104"/>
                        <a:pt x="74" y="104"/>
                      </a:cubicBezTo>
                      <a:cubicBezTo>
                        <a:pt x="74" y="105"/>
                        <a:pt x="75" y="104"/>
                        <a:pt x="76" y="104"/>
                      </a:cubicBezTo>
                      <a:cubicBezTo>
                        <a:pt x="77" y="104"/>
                        <a:pt x="77" y="105"/>
                        <a:pt x="77" y="105"/>
                      </a:cubicBezTo>
                      <a:cubicBezTo>
                        <a:pt x="77" y="106"/>
                        <a:pt x="78" y="105"/>
                        <a:pt x="78" y="105"/>
                      </a:cubicBezTo>
                      <a:cubicBezTo>
                        <a:pt x="79" y="105"/>
                        <a:pt x="79" y="106"/>
                        <a:pt x="79" y="107"/>
                      </a:cubicBezTo>
                      <a:cubicBezTo>
                        <a:pt x="80" y="108"/>
                        <a:pt x="80" y="108"/>
                        <a:pt x="81" y="108"/>
                      </a:cubicBezTo>
                      <a:cubicBezTo>
                        <a:pt x="82" y="108"/>
                        <a:pt x="81" y="108"/>
                        <a:pt x="82" y="106"/>
                      </a:cubicBezTo>
                      <a:cubicBezTo>
                        <a:pt x="82" y="104"/>
                        <a:pt x="82" y="105"/>
                        <a:pt x="82" y="106"/>
                      </a:cubicBezTo>
                      <a:cubicBezTo>
                        <a:pt x="83" y="107"/>
                        <a:pt x="84" y="106"/>
                        <a:pt x="85" y="105"/>
                      </a:cubicBezTo>
                      <a:cubicBezTo>
                        <a:pt x="86" y="104"/>
                        <a:pt x="85" y="104"/>
                        <a:pt x="84" y="103"/>
                      </a:cubicBezTo>
                      <a:cubicBezTo>
                        <a:pt x="83" y="102"/>
                        <a:pt x="84" y="102"/>
                        <a:pt x="84" y="101"/>
                      </a:cubicBezTo>
                      <a:cubicBezTo>
                        <a:pt x="85" y="100"/>
                        <a:pt x="84" y="99"/>
                        <a:pt x="85" y="99"/>
                      </a:cubicBezTo>
                      <a:cubicBezTo>
                        <a:pt x="86" y="98"/>
                        <a:pt x="86" y="101"/>
                        <a:pt x="86" y="101"/>
                      </a:cubicBezTo>
                      <a:cubicBezTo>
                        <a:pt x="86" y="102"/>
                        <a:pt x="87" y="102"/>
                        <a:pt x="88" y="101"/>
                      </a:cubicBezTo>
                      <a:cubicBezTo>
                        <a:pt x="88" y="100"/>
                        <a:pt x="88" y="100"/>
                        <a:pt x="90" y="100"/>
                      </a:cubicBezTo>
                      <a:cubicBezTo>
                        <a:pt x="91" y="99"/>
                        <a:pt x="90" y="98"/>
                        <a:pt x="89" y="97"/>
                      </a:cubicBezTo>
                      <a:cubicBezTo>
                        <a:pt x="88" y="97"/>
                        <a:pt x="88" y="97"/>
                        <a:pt x="88" y="96"/>
                      </a:cubicBezTo>
                      <a:cubicBezTo>
                        <a:pt x="88" y="95"/>
                        <a:pt x="89" y="95"/>
                        <a:pt x="88" y="93"/>
                      </a:cubicBezTo>
                      <a:cubicBezTo>
                        <a:pt x="88" y="92"/>
                        <a:pt x="88" y="93"/>
                        <a:pt x="87" y="93"/>
                      </a:cubicBezTo>
                      <a:cubicBezTo>
                        <a:pt x="86" y="92"/>
                        <a:pt x="86" y="92"/>
                        <a:pt x="87" y="91"/>
                      </a:cubicBezTo>
                      <a:cubicBezTo>
                        <a:pt x="87" y="90"/>
                        <a:pt x="88" y="91"/>
                        <a:pt x="89" y="90"/>
                      </a:cubicBezTo>
                      <a:cubicBezTo>
                        <a:pt x="90" y="89"/>
                        <a:pt x="89" y="87"/>
                        <a:pt x="88" y="87"/>
                      </a:cubicBezTo>
                      <a:cubicBezTo>
                        <a:pt x="87" y="87"/>
                        <a:pt x="87" y="87"/>
                        <a:pt x="86" y="86"/>
                      </a:cubicBezTo>
                      <a:cubicBezTo>
                        <a:pt x="86" y="85"/>
                        <a:pt x="85" y="85"/>
                        <a:pt x="85" y="86"/>
                      </a:cubicBezTo>
                      <a:cubicBezTo>
                        <a:pt x="84" y="88"/>
                        <a:pt x="83" y="87"/>
                        <a:pt x="82" y="86"/>
                      </a:cubicBezTo>
                      <a:cubicBezTo>
                        <a:pt x="82" y="84"/>
                        <a:pt x="81" y="85"/>
                        <a:pt x="80" y="85"/>
                      </a:cubicBezTo>
                      <a:cubicBezTo>
                        <a:pt x="78" y="85"/>
                        <a:pt x="80" y="84"/>
                        <a:pt x="80" y="82"/>
                      </a:cubicBezTo>
                      <a:cubicBezTo>
                        <a:pt x="81" y="81"/>
                        <a:pt x="80" y="82"/>
                        <a:pt x="78" y="81"/>
                      </a:cubicBezTo>
                      <a:cubicBezTo>
                        <a:pt x="77" y="81"/>
                        <a:pt x="79" y="80"/>
                        <a:pt x="78" y="79"/>
                      </a:cubicBezTo>
                      <a:cubicBezTo>
                        <a:pt x="78" y="78"/>
                        <a:pt x="77" y="78"/>
                        <a:pt x="76" y="77"/>
                      </a:cubicBezTo>
                      <a:cubicBezTo>
                        <a:pt x="76" y="77"/>
                        <a:pt x="77" y="76"/>
                        <a:pt x="78" y="77"/>
                      </a:cubicBezTo>
                      <a:cubicBezTo>
                        <a:pt x="79" y="77"/>
                        <a:pt x="78" y="77"/>
                        <a:pt x="80" y="76"/>
                      </a:cubicBezTo>
                      <a:cubicBezTo>
                        <a:pt x="81" y="76"/>
                        <a:pt x="80" y="75"/>
                        <a:pt x="81" y="74"/>
                      </a:cubicBezTo>
                      <a:cubicBezTo>
                        <a:pt x="82" y="73"/>
                        <a:pt x="81" y="74"/>
                        <a:pt x="80" y="73"/>
                      </a:cubicBezTo>
                      <a:cubicBezTo>
                        <a:pt x="80" y="71"/>
                        <a:pt x="80" y="73"/>
                        <a:pt x="79" y="72"/>
                      </a:cubicBezTo>
                      <a:cubicBezTo>
                        <a:pt x="78" y="71"/>
                        <a:pt x="79" y="70"/>
                        <a:pt x="80" y="70"/>
                      </a:cubicBezTo>
                      <a:cubicBezTo>
                        <a:pt x="80" y="69"/>
                        <a:pt x="81" y="70"/>
                        <a:pt x="81" y="71"/>
                      </a:cubicBezTo>
                      <a:cubicBezTo>
                        <a:pt x="82" y="71"/>
                        <a:pt x="83" y="70"/>
                        <a:pt x="84" y="69"/>
                      </a:cubicBezTo>
                      <a:cubicBezTo>
                        <a:pt x="85" y="69"/>
                        <a:pt x="86" y="70"/>
                        <a:pt x="86" y="70"/>
                      </a:cubicBezTo>
                      <a:cubicBezTo>
                        <a:pt x="87" y="70"/>
                        <a:pt x="88" y="73"/>
                        <a:pt x="89" y="74"/>
                      </a:cubicBezTo>
                      <a:cubicBezTo>
                        <a:pt x="89" y="75"/>
                        <a:pt x="90" y="75"/>
                        <a:pt x="91" y="74"/>
                      </a:cubicBezTo>
                      <a:cubicBezTo>
                        <a:pt x="93" y="74"/>
                        <a:pt x="92" y="75"/>
                        <a:pt x="91" y="76"/>
                      </a:cubicBezTo>
                      <a:cubicBezTo>
                        <a:pt x="90" y="76"/>
                        <a:pt x="90" y="77"/>
                        <a:pt x="90" y="77"/>
                      </a:cubicBezTo>
                      <a:cubicBezTo>
                        <a:pt x="89" y="77"/>
                        <a:pt x="89" y="78"/>
                        <a:pt x="90" y="79"/>
                      </a:cubicBezTo>
                      <a:cubicBezTo>
                        <a:pt x="91" y="80"/>
                        <a:pt x="91" y="80"/>
                        <a:pt x="92" y="81"/>
                      </a:cubicBezTo>
                      <a:cubicBezTo>
                        <a:pt x="92" y="82"/>
                        <a:pt x="92" y="82"/>
                        <a:pt x="93" y="83"/>
                      </a:cubicBezTo>
                      <a:cubicBezTo>
                        <a:pt x="93" y="83"/>
                        <a:pt x="94" y="83"/>
                        <a:pt x="96" y="83"/>
                      </a:cubicBezTo>
                      <a:cubicBezTo>
                        <a:pt x="97" y="83"/>
                        <a:pt x="97" y="84"/>
                        <a:pt x="97" y="85"/>
                      </a:cubicBezTo>
                      <a:cubicBezTo>
                        <a:pt x="97" y="86"/>
                        <a:pt x="99" y="85"/>
                        <a:pt x="100" y="85"/>
                      </a:cubicBezTo>
                      <a:cubicBezTo>
                        <a:pt x="101" y="85"/>
                        <a:pt x="101" y="84"/>
                        <a:pt x="100" y="83"/>
                      </a:cubicBezTo>
                      <a:cubicBezTo>
                        <a:pt x="99" y="82"/>
                        <a:pt x="101" y="83"/>
                        <a:pt x="102" y="82"/>
                      </a:cubicBezTo>
                      <a:cubicBezTo>
                        <a:pt x="103" y="82"/>
                        <a:pt x="102" y="81"/>
                        <a:pt x="102" y="80"/>
                      </a:cubicBezTo>
                      <a:cubicBezTo>
                        <a:pt x="102" y="78"/>
                        <a:pt x="103" y="77"/>
                        <a:pt x="103" y="77"/>
                      </a:cubicBezTo>
                      <a:cubicBezTo>
                        <a:pt x="103" y="77"/>
                        <a:pt x="103" y="78"/>
                        <a:pt x="103" y="79"/>
                      </a:cubicBezTo>
                      <a:cubicBezTo>
                        <a:pt x="103" y="80"/>
                        <a:pt x="105" y="79"/>
                        <a:pt x="105" y="79"/>
                      </a:cubicBezTo>
                      <a:cubicBezTo>
                        <a:pt x="106" y="78"/>
                        <a:pt x="106" y="77"/>
                        <a:pt x="107" y="77"/>
                      </a:cubicBezTo>
                      <a:cubicBezTo>
                        <a:pt x="108" y="77"/>
                        <a:pt x="108" y="78"/>
                        <a:pt x="109" y="78"/>
                      </a:cubicBezTo>
                      <a:cubicBezTo>
                        <a:pt x="109" y="78"/>
                        <a:pt x="110" y="77"/>
                        <a:pt x="110" y="76"/>
                      </a:cubicBezTo>
                      <a:cubicBezTo>
                        <a:pt x="110" y="76"/>
                        <a:pt x="111" y="75"/>
                        <a:pt x="111" y="75"/>
                      </a:cubicBezTo>
                      <a:cubicBezTo>
                        <a:pt x="111" y="75"/>
                        <a:pt x="112" y="74"/>
                        <a:pt x="112" y="73"/>
                      </a:cubicBezTo>
                      <a:cubicBezTo>
                        <a:pt x="112" y="71"/>
                        <a:pt x="112" y="73"/>
                        <a:pt x="111" y="72"/>
                      </a:cubicBezTo>
                      <a:cubicBezTo>
                        <a:pt x="110" y="72"/>
                        <a:pt x="111" y="71"/>
                        <a:pt x="111" y="7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113"/>
                <p:cNvSpPr>
                  <a:spLocks/>
                </p:cNvSpPr>
                <p:nvPr/>
              </p:nvSpPr>
              <p:spPr bwMode="auto">
                <a:xfrm>
                  <a:off x="2341708" y="2644445"/>
                  <a:ext cx="16440" cy="12114"/>
                </a:xfrm>
                <a:custGeom>
                  <a:avLst/>
                  <a:gdLst>
                    <a:gd name="T0" fmla="*/ 1 w 8"/>
                    <a:gd name="T1" fmla="*/ 2 h 6"/>
                    <a:gd name="T2" fmla="*/ 1 w 8"/>
                    <a:gd name="T3" fmla="*/ 4 h 6"/>
                    <a:gd name="T4" fmla="*/ 4 w 8"/>
                    <a:gd name="T5" fmla="*/ 4 h 6"/>
                    <a:gd name="T6" fmla="*/ 6 w 8"/>
                    <a:gd name="T7" fmla="*/ 5 h 6"/>
                    <a:gd name="T8" fmla="*/ 8 w 8"/>
                    <a:gd name="T9" fmla="*/ 4 h 6"/>
                    <a:gd name="T10" fmla="*/ 7 w 8"/>
                    <a:gd name="T11" fmla="*/ 2 h 6"/>
                    <a:gd name="T12" fmla="*/ 5 w 8"/>
                    <a:gd name="T13" fmla="*/ 1 h 6"/>
                    <a:gd name="T14" fmla="*/ 3 w 8"/>
                    <a:gd name="T15" fmla="*/ 0 h 6"/>
                    <a:gd name="T16" fmla="*/ 2 w 8"/>
                    <a:gd name="T17" fmla="*/ 2 h 6"/>
                    <a:gd name="T18" fmla="*/ 1 w 8"/>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1" y="2"/>
                      </a:moveTo>
                      <a:cubicBezTo>
                        <a:pt x="1" y="3"/>
                        <a:pt x="0" y="4"/>
                        <a:pt x="1" y="4"/>
                      </a:cubicBezTo>
                      <a:cubicBezTo>
                        <a:pt x="3" y="4"/>
                        <a:pt x="4" y="3"/>
                        <a:pt x="4" y="4"/>
                      </a:cubicBezTo>
                      <a:cubicBezTo>
                        <a:pt x="5" y="5"/>
                        <a:pt x="5" y="6"/>
                        <a:pt x="6" y="5"/>
                      </a:cubicBezTo>
                      <a:cubicBezTo>
                        <a:pt x="7" y="5"/>
                        <a:pt x="7" y="5"/>
                        <a:pt x="8" y="4"/>
                      </a:cubicBezTo>
                      <a:cubicBezTo>
                        <a:pt x="8" y="3"/>
                        <a:pt x="8" y="2"/>
                        <a:pt x="7" y="2"/>
                      </a:cubicBezTo>
                      <a:cubicBezTo>
                        <a:pt x="6" y="2"/>
                        <a:pt x="6" y="2"/>
                        <a:pt x="5" y="1"/>
                      </a:cubicBezTo>
                      <a:cubicBezTo>
                        <a:pt x="4" y="0"/>
                        <a:pt x="4" y="0"/>
                        <a:pt x="3" y="0"/>
                      </a:cubicBezTo>
                      <a:cubicBezTo>
                        <a:pt x="3" y="0"/>
                        <a:pt x="3" y="1"/>
                        <a:pt x="2" y="2"/>
                      </a:cubicBezTo>
                      <a:cubicBezTo>
                        <a:pt x="2" y="2"/>
                        <a:pt x="1" y="2"/>
                        <a:pt x="1" y="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114"/>
                <p:cNvSpPr>
                  <a:spLocks/>
                </p:cNvSpPr>
                <p:nvPr/>
              </p:nvSpPr>
              <p:spPr bwMode="auto">
                <a:xfrm>
                  <a:off x="2341708" y="2635793"/>
                  <a:ext cx="8653" cy="6057"/>
                </a:xfrm>
                <a:custGeom>
                  <a:avLst/>
                  <a:gdLst>
                    <a:gd name="T0" fmla="*/ 2 w 4"/>
                    <a:gd name="T1" fmla="*/ 0 h 3"/>
                    <a:gd name="T2" fmla="*/ 0 w 4"/>
                    <a:gd name="T3" fmla="*/ 1 h 3"/>
                    <a:gd name="T4" fmla="*/ 1 w 4"/>
                    <a:gd name="T5" fmla="*/ 3 h 3"/>
                    <a:gd name="T6" fmla="*/ 3 w 4"/>
                    <a:gd name="T7" fmla="*/ 2 h 3"/>
                    <a:gd name="T8" fmla="*/ 3 w 4"/>
                    <a:gd name="T9" fmla="*/ 1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2" y="0"/>
                        <a:pt x="0" y="0"/>
                        <a:pt x="0" y="1"/>
                      </a:cubicBezTo>
                      <a:cubicBezTo>
                        <a:pt x="0" y="2"/>
                        <a:pt x="1" y="3"/>
                        <a:pt x="1" y="3"/>
                      </a:cubicBezTo>
                      <a:cubicBezTo>
                        <a:pt x="2" y="3"/>
                        <a:pt x="3" y="3"/>
                        <a:pt x="3" y="2"/>
                      </a:cubicBezTo>
                      <a:cubicBezTo>
                        <a:pt x="3" y="2"/>
                        <a:pt x="3" y="2"/>
                        <a:pt x="3" y="1"/>
                      </a:cubicBezTo>
                      <a:cubicBezTo>
                        <a:pt x="4" y="0"/>
                        <a:pt x="2" y="0"/>
                        <a:pt x="2"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Freeform 115"/>
                <p:cNvSpPr>
                  <a:spLocks/>
                </p:cNvSpPr>
                <p:nvPr/>
              </p:nvSpPr>
              <p:spPr bwMode="auto">
                <a:xfrm>
                  <a:off x="2331325" y="2628005"/>
                  <a:ext cx="16440" cy="7787"/>
                </a:xfrm>
                <a:custGeom>
                  <a:avLst/>
                  <a:gdLst>
                    <a:gd name="T0" fmla="*/ 5 w 8"/>
                    <a:gd name="T1" fmla="*/ 0 h 4"/>
                    <a:gd name="T2" fmla="*/ 4 w 8"/>
                    <a:gd name="T3" fmla="*/ 1 h 4"/>
                    <a:gd name="T4" fmla="*/ 2 w 8"/>
                    <a:gd name="T5" fmla="*/ 2 h 4"/>
                    <a:gd name="T6" fmla="*/ 1 w 8"/>
                    <a:gd name="T7" fmla="*/ 2 h 4"/>
                    <a:gd name="T8" fmla="*/ 4 w 8"/>
                    <a:gd name="T9" fmla="*/ 3 h 4"/>
                    <a:gd name="T10" fmla="*/ 5 w 8"/>
                    <a:gd name="T11" fmla="*/ 3 h 4"/>
                    <a:gd name="T12" fmla="*/ 7 w 8"/>
                    <a:gd name="T13" fmla="*/ 2 h 4"/>
                    <a:gd name="T14" fmla="*/ 5 w 8"/>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5" y="0"/>
                      </a:moveTo>
                      <a:cubicBezTo>
                        <a:pt x="4" y="0"/>
                        <a:pt x="5" y="0"/>
                        <a:pt x="4" y="1"/>
                      </a:cubicBezTo>
                      <a:cubicBezTo>
                        <a:pt x="2" y="1"/>
                        <a:pt x="3" y="2"/>
                        <a:pt x="2" y="2"/>
                      </a:cubicBezTo>
                      <a:cubicBezTo>
                        <a:pt x="1" y="2"/>
                        <a:pt x="1" y="2"/>
                        <a:pt x="1" y="2"/>
                      </a:cubicBezTo>
                      <a:cubicBezTo>
                        <a:pt x="0" y="3"/>
                        <a:pt x="3" y="4"/>
                        <a:pt x="4" y="3"/>
                      </a:cubicBezTo>
                      <a:cubicBezTo>
                        <a:pt x="4" y="2"/>
                        <a:pt x="4" y="3"/>
                        <a:pt x="5" y="3"/>
                      </a:cubicBezTo>
                      <a:cubicBezTo>
                        <a:pt x="5" y="3"/>
                        <a:pt x="8" y="3"/>
                        <a:pt x="7" y="2"/>
                      </a:cubicBezTo>
                      <a:cubicBezTo>
                        <a:pt x="6" y="1"/>
                        <a:pt x="6"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Freeform 116"/>
                <p:cNvSpPr>
                  <a:spLocks/>
                </p:cNvSpPr>
                <p:nvPr/>
              </p:nvSpPr>
              <p:spPr bwMode="auto">
                <a:xfrm>
                  <a:off x="2288928" y="2505140"/>
                  <a:ext cx="25958" cy="24227"/>
                </a:xfrm>
                <a:custGeom>
                  <a:avLst/>
                  <a:gdLst>
                    <a:gd name="T0" fmla="*/ 12 w 13"/>
                    <a:gd name="T1" fmla="*/ 3 h 12"/>
                    <a:gd name="T2" fmla="*/ 12 w 13"/>
                    <a:gd name="T3" fmla="*/ 1 h 12"/>
                    <a:gd name="T4" fmla="*/ 10 w 13"/>
                    <a:gd name="T5" fmla="*/ 0 h 12"/>
                    <a:gd name="T6" fmla="*/ 8 w 13"/>
                    <a:gd name="T7" fmla="*/ 1 h 12"/>
                    <a:gd name="T8" fmla="*/ 7 w 13"/>
                    <a:gd name="T9" fmla="*/ 3 h 12"/>
                    <a:gd name="T10" fmla="*/ 5 w 13"/>
                    <a:gd name="T11" fmla="*/ 4 h 12"/>
                    <a:gd name="T12" fmla="*/ 3 w 13"/>
                    <a:gd name="T13" fmla="*/ 4 h 12"/>
                    <a:gd name="T14" fmla="*/ 2 w 13"/>
                    <a:gd name="T15" fmla="*/ 5 h 12"/>
                    <a:gd name="T16" fmla="*/ 0 w 13"/>
                    <a:gd name="T17" fmla="*/ 7 h 12"/>
                    <a:gd name="T18" fmla="*/ 2 w 13"/>
                    <a:gd name="T19" fmla="*/ 9 h 12"/>
                    <a:gd name="T20" fmla="*/ 5 w 13"/>
                    <a:gd name="T21" fmla="*/ 11 h 12"/>
                    <a:gd name="T22" fmla="*/ 6 w 13"/>
                    <a:gd name="T23" fmla="*/ 9 h 12"/>
                    <a:gd name="T24" fmla="*/ 8 w 13"/>
                    <a:gd name="T25" fmla="*/ 7 h 12"/>
                    <a:gd name="T26" fmla="*/ 11 w 13"/>
                    <a:gd name="T27" fmla="*/ 5 h 12"/>
                    <a:gd name="T28" fmla="*/ 12 w 13"/>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2">
                      <a:moveTo>
                        <a:pt x="12" y="3"/>
                      </a:moveTo>
                      <a:cubicBezTo>
                        <a:pt x="13" y="2"/>
                        <a:pt x="13" y="1"/>
                        <a:pt x="12" y="1"/>
                      </a:cubicBezTo>
                      <a:cubicBezTo>
                        <a:pt x="11" y="0"/>
                        <a:pt x="12" y="0"/>
                        <a:pt x="10" y="0"/>
                      </a:cubicBezTo>
                      <a:cubicBezTo>
                        <a:pt x="9" y="1"/>
                        <a:pt x="9" y="1"/>
                        <a:pt x="8" y="1"/>
                      </a:cubicBezTo>
                      <a:cubicBezTo>
                        <a:pt x="8" y="2"/>
                        <a:pt x="7" y="3"/>
                        <a:pt x="7" y="3"/>
                      </a:cubicBezTo>
                      <a:cubicBezTo>
                        <a:pt x="6" y="3"/>
                        <a:pt x="6" y="4"/>
                        <a:pt x="5" y="4"/>
                      </a:cubicBezTo>
                      <a:cubicBezTo>
                        <a:pt x="4" y="4"/>
                        <a:pt x="4" y="4"/>
                        <a:pt x="3" y="4"/>
                      </a:cubicBezTo>
                      <a:cubicBezTo>
                        <a:pt x="3" y="5"/>
                        <a:pt x="3" y="5"/>
                        <a:pt x="2" y="5"/>
                      </a:cubicBezTo>
                      <a:cubicBezTo>
                        <a:pt x="1" y="5"/>
                        <a:pt x="1" y="7"/>
                        <a:pt x="0" y="7"/>
                      </a:cubicBezTo>
                      <a:cubicBezTo>
                        <a:pt x="0" y="7"/>
                        <a:pt x="1" y="8"/>
                        <a:pt x="2" y="9"/>
                      </a:cubicBezTo>
                      <a:cubicBezTo>
                        <a:pt x="2" y="10"/>
                        <a:pt x="4" y="12"/>
                        <a:pt x="5" y="11"/>
                      </a:cubicBezTo>
                      <a:cubicBezTo>
                        <a:pt x="6" y="10"/>
                        <a:pt x="6" y="10"/>
                        <a:pt x="6" y="9"/>
                      </a:cubicBezTo>
                      <a:cubicBezTo>
                        <a:pt x="7" y="8"/>
                        <a:pt x="7" y="8"/>
                        <a:pt x="8" y="7"/>
                      </a:cubicBezTo>
                      <a:cubicBezTo>
                        <a:pt x="9" y="7"/>
                        <a:pt x="10" y="6"/>
                        <a:pt x="11" y="5"/>
                      </a:cubicBezTo>
                      <a:cubicBezTo>
                        <a:pt x="12" y="4"/>
                        <a:pt x="12" y="4"/>
                        <a:pt x="12"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 name="Freeform 117"/>
                <p:cNvSpPr>
                  <a:spLocks/>
                </p:cNvSpPr>
                <p:nvPr/>
              </p:nvSpPr>
              <p:spPr bwMode="auto">
                <a:xfrm>
                  <a:off x="2323538" y="2619353"/>
                  <a:ext cx="18170" cy="10383"/>
                </a:xfrm>
                <a:custGeom>
                  <a:avLst/>
                  <a:gdLst>
                    <a:gd name="T0" fmla="*/ 3 w 9"/>
                    <a:gd name="T1" fmla="*/ 3 h 5"/>
                    <a:gd name="T2" fmla="*/ 2 w 9"/>
                    <a:gd name="T3" fmla="*/ 5 h 5"/>
                    <a:gd name="T4" fmla="*/ 6 w 9"/>
                    <a:gd name="T5" fmla="*/ 3 h 5"/>
                    <a:gd name="T6" fmla="*/ 8 w 9"/>
                    <a:gd name="T7" fmla="*/ 2 h 5"/>
                    <a:gd name="T8" fmla="*/ 6 w 9"/>
                    <a:gd name="T9" fmla="*/ 0 h 5"/>
                    <a:gd name="T10" fmla="*/ 4 w 9"/>
                    <a:gd name="T11" fmla="*/ 1 h 5"/>
                    <a:gd name="T12" fmla="*/ 3 w 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3" y="3"/>
                      </a:moveTo>
                      <a:cubicBezTo>
                        <a:pt x="2" y="4"/>
                        <a:pt x="0" y="5"/>
                        <a:pt x="2" y="5"/>
                      </a:cubicBezTo>
                      <a:cubicBezTo>
                        <a:pt x="3" y="4"/>
                        <a:pt x="6" y="3"/>
                        <a:pt x="6" y="3"/>
                      </a:cubicBezTo>
                      <a:cubicBezTo>
                        <a:pt x="7" y="2"/>
                        <a:pt x="8" y="3"/>
                        <a:pt x="8" y="2"/>
                      </a:cubicBezTo>
                      <a:cubicBezTo>
                        <a:pt x="9" y="2"/>
                        <a:pt x="6" y="0"/>
                        <a:pt x="6" y="0"/>
                      </a:cubicBezTo>
                      <a:cubicBezTo>
                        <a:pt x="6" y="0"/>
                        <a:pt x="4" y="1"/>
                        <a:pt x="4" y="1"/>
                      </a:cubicBezTo>
                      <a:cubicBezTo>
                        <a:pt x="3" y="2"/>
                        <a:pt x="5" y="2"/>
                        <a:pt x="3"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 name="Freeform 118"/>
                <p:cNvSpPr>
                  <a:spLocks/>
                </p:cNvSpPr>
                <p:nvPr/>
              </p:nvSpPr>
              <p:spPr bwMode="auto">
                <a:xfrm>
                  <a:off x="2305367" y="2619353"/>
                  <a:ext cx="19901" cy="14709"/>
                </a:xfrm>
                <a:custGeom>
                  <a:avLst/>
                  <a:gdLst>
                    <a:gd name="T0" fmla="*/ 5 w 10"/>
                    <a:gd name="T1" fmla="*/ 3 h 7"/>
                    <a:gd name="T2" fmla="*/ 2 w 10"/>
                    <a:gd name="T3" fmla="*/ 4 h 7"/>
                    <a:gd name="T4" fmla="*/ 1 w 10"/>
                    <a:gd name="T5" fmla="*/ 6 h 7"/>
                    <a:gd name="T6" fmla="*/ 5 w 10"/>
                    <a:gd name="T7" fmla="*/ 6 h 7"/>
                    <a:gd name="T8" fmla="*/ 5 w 10"/>
                    <a:gd name="T9" fmla="*/ 4 h 7"/>
                    <a:gd name="T10" fmla="*/ 7 w 10"/>
                    <a:gd name="T11" fmla="*/ 4 h 7"/>
                    <a:gd name="T12" fmla="*/ 8 w 10"/>
                    <a:gd name="T13" fmla="*/ 3 h 7"/>
                    <a:gd name="T14" fmla="*/ 10 w 10"/>
                    <a:gd name="T15" fmla="*/ 1 h 7"/>
                    <a:gd name="T16" fmla="*/ 6 w 10"/>
                    <a:gd name="T17" fmla="*/ 2 h 7"/>
                    <a:gd name="T18" fmla="*/ 5 w 10"/>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
                      <a:moveTo>
                        <a:pt x="5" y="3"/>
                      </a:moveTo>
                      <a:cubicBezTo>
                        <a:pt x="4" y="4"/>
                        <a:pt x="3" y="4"/>
                        <a:pt x="2" y="4"/>
                      </a:cubicBezTo>
                      <a:cubicBezTo>
                        <a:pt x="1" y="4"/>
                        <a:pt x="0" y="5"/>
                        <a:pt x="1" y="6"/>
                      </a:cubicBezTo>
                      <a:cubicBezTo>
                        <a:pt x="2" y="6"/>
                        <a:pt x="4" y="7"/>
                        <a:pt x="5" y="6"/>
                      </a:cubicBezTo>
                      <a:cubicBezTo>
                        <a:pt x="5" y="5"/>
                        <a:pt x="5" y="4"/>
                        <a:pt x="5" y="4"/>
                      </a:cubicBezTo>
                      <a:cubicBezTo>
                        <a:pt x="6" y="4"/>
                        <a:pt x="7" y="4"/>
                        <a:pt x="7" y="4"/>
                      </a:cubicBezTo>
                      <a:cubicBezTo>
                        <a:pt x="8" y="4"/>
                        <a:pt x="8" y="3"/>
                        <a:pt x="8" y="3"/>
                      </a:cubicBezTo>
                      <a:cubicBezTo>
                        <a:pt x="9" y="2"/>
                        <a:pt x="10" y="2"/>
                        <a:pt x="10" y="1"/>
                      </a:cubicBezTo>
                      <a:cubicBezTo>
                        <a:pt x="10" y="0"/>
                        <a:pt x="7" y="1"/>
                        <a:pt x="6" y="2"/>
                      </a:cubicBezTo>
                      <a:cubicBezTo>
                        <a:pt x="5" y="3"/>
                        <a:pt x="6" y="2"/>
                        <a:pt x="5"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Freeform 119"/>
                <p:cNvSpPr>
                  <a:spLocks/>
                </p:cNvSpPr>
                <p:nvPr/>
              </p:nvSpPr>
              <p:spPr bwMode="auto">
                <a:xfrm>
                  <a:off x="2260374" y="2731835"/>
                  <a:ext cx="9518" cy="10383"/>
                </a:xfrm>
                <a:custGeom>
                  <a:avLst/>
                  <a:gdLst>
                    <a:gd name="T0" fmla="*/ 4 w 5"/>
                    <a:gd name="T1" fmla="*/ 0 h 5"/>
                    <a:gd name="T2" fmla="*/ 1 w 5"/>
                    <a:gd name="T3" fmla="*/ 0 h 5"/>
                    <a:gd name="T4" fmla="*/ 1 w 5"/>
                    <a:gd name="T5" fmla="*/ 3 h 5"/>
                    <a:gd name="T6" fmla="*/ 2 w 5"/>
                    <a:gd name="T7" fmla="*/ 5 h 5"/>
                    <a:gd name="T8" fmla="*/ 4 w 5"/>
                    <a:gd name="T9" fmla="*/ 4 h 5"/>
                    <a:gd name="T10" fmla="*/ 4 w 5"/>
                    <a:gd name="T11" fmla="*/ 1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2" y="0"/>
                        <a:pt x="1" y="0"/>
                        <a:pt x="1" y="0"/>
                      </a:cubicBezTo>
                      <a:cubicBezTo>
                        <a:pt x="1" y="0"/>
                        <a:pt x="0" y="2"/>
                        <a:pt x="1" y="3"/>
                      </a:cubicBezTo>
                      <a:cubicBezTo>
                        <a:pt x="1" y="3"/>
                        <a:pt x="1" y="5"/>
                        <a:pt x="2" y="5"/>
                      </a:cubicBezTo>
                      <a:cubicBezTo>
                        <a:pt x="3" y="4"/>
                        <a:pt x="4" y="5"/>
                        <a:pt x="4" y="4"/>
                      </a:cubicBezTo>
                      <a:cubicBezTo>
                        <a:pt x="4" y="3"/>
                        <a:pt x="4" y="2"/>
                        <a:pt x="4" y="1"/>
                      </a:cubicBezTo>
                      <a:cubicBezTo>
                        <a:pt x="4" y="1"/>
                        <a:pt x="5"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9" name="Freeform 120"/>
                <p:cNvSpPr>
                  <a:spLocks/>
                </p:cNvSpPr>
                <p:nvPr/>
              </p:nvSpPr>
              <p:spPr bwMode="auto">
                <a:xfrm>
                  <a:off x="2121069" y="327694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0" name="Freeform 121"/>
                <p:cNvSpPr>
                  <a:spLocks/>
                </p:cNvSpPr>
                <p:nvPr/>
              </p:nvSpPr>
              <p:spPr bwMode="auto">
                <a:xfrm>
                  <a:off x="1968785" y="3549498"/>
                  <a:ext cx="167859" cy="67490"/>
                </a:xfrm>
                <a:custGeom>
                  <a:avLst/>
                  <a:gdLst>
                    <a:gd name="T0" fmla="*/ 70 w 82"/>
                    <a:gd name="T1" fmla="*/ 33 h 33"/>
                    <a:gd name="T2" fmla="*/ 75 w 82"/>
                    <a:gd name="T3" fmla="*/ 31 h 33"/>
                    <a:gd name="T4" fmla="*/ 80 w 82"/>
                    <a:gd name="T5" fmla="*/ 31 h 33"/>
                    <a:gd name="T6" fmla="*/ 81 w 82"/>
                    <a:gd name="T7" fmla="*/ 27 h 33"/>
                    <a:gd name="T8" fmla="*/ 76 w 82"/>
                    <a:gd name="T9" fmla="*/ 24 h 33"/>
                    <a:gd name="T10" fmla="*/ 71 w 82"/>
                    <a:gd name="T11" fmla="*/ 24 h 33"/>
                    <a:gd name="T12" fmla="*/ 70 w 82"/>
                    <a:gd name="T13" fmla="*/ 22 h 33"/>
                    <a:gd name="T14" fmla="*/ 67 w 82"/>
                    <a:gd name="T15" fmla="*/ 20 h 33"/>
                    <a:gd name="T16" fmla="*/ 63 w 82"/>
                    <a:gd name="T17" fmla="*/ 19 h 33"/>
                    <a:gd name="T18" fmla="*/ 59 w 82"/>
                    <a:gd name="T19" fmla="*/ 16 h 33"/>
                    <a:gd name="T20" fmla="*/ 55 w 82"/>
                    <a:gd name="T21" fmla="*/ 14 h 33"/>
                    <a:gd name="T22" fmla="*/ 53 w 82"/>
                    <a:gd name="T23" fmla="*/ 12 h 33"/>
                    <a:gd name="T24" fmla="*/ 48 w 82"/>
                    <a:gd name="T25" fmla="*/ 10 h 33"/>
                    <a:gd name="T26" fmla="*/ 42 w 82"/>
                    <a:gd name="T27" fmla="*/ 8 h 33"/>
                    <a:gd name="T28" fmla="*/ 39 w 82"/>
                    <a:gd name="T29" fmla="*/ 6 h 33"/>
                    <a:gd name="T30" fmla="*/ 36 w 82"/>
                    <a:gd name="T31" fmla="*/ 2 h 33"/>
                    <a:gd name="T32" fmla="*/ 28 w 82"/>
                    <a:gd name="T33" fmla="*/ 1 h 33"/>
                    <a:gd name="T34" fmla="*/ 17 w 82"/>
                    <a:gd name="T35" fmla="*/ 0 h 33"/>
                    <a:gd name="T36" fmla="*/ 12 w 82"/>
                    <a:gd name="T37" fmla="*/ 2 h 33"/>
                    <a:gd name="T38" fmla="*/ 6 w 82"/>
                    <a:gd name="T39" fmla="*/ 4 h 33"/>
                    <a:gd name="T40" fmla="*/ 2 w 82"/>
                    <a:gd name="T41" fmla="*/ 6 h 33"/>
                    <a:gd name="T42" fmla="*/ 2 w 82"/>
                    <a:gd name="T43" fmla="*/ 11 h 33"/>
                    <a:gd name="T44" fmla="*/ 2 w 82"/>
                    <a:gd name="T45" fmla="*/ 14 h 33"/>
                    <a:gd name="T46" fmla="*/ 7 w 82"/>
                    <a:gd name="T47" fmla="*/ 11 h 33"/>
                    <a:gd name="T48" fmla="*/ 10 w 82"/>
                    <a:gd name="T49" fmla="*/ 10 h 33"/>
                    <a:gd name="T50" fmla="*/ 13 w 82"/>
                    <a:gd name="T51" fmla="*/ 7 h 33"/>
                    <a:gd name="T52" fmla="*/ 18 w 82"/>
                    <a:gd name="T53" fmla="*/ 5 h 33"/>
                    <a:gd name="T54" fmla="*/ 22 w 82"/>
                    <a:gd name="T55" fmla="*/ 7 h 33"/>
                    <a:gd name="T56" fmla="*/ 19 w 82"/>
                    <a:gd name="T57" fmla="*/ 9 h 33"/>
                    <a:gd name="T58" fmla="*/ 22 w 82"/>
                    <a:gd name="T59" fmla="*/ 11 h 33"/>
                    <a:gd name="T60" fmla="*/ 26 w 82"/>
                    <a:gd name="T61" fmla="*/ 12 h 33"/>
                    <a:gd name="T62" fmla="*/ 30 w 82"/>
                    <a:gd name="T63" fmla="*/ 12 h 33"/>
                    <a:gd name="T64" fmla="*/ 34 w 82"/>
                    <a:gd name="T65" fmla="*/ 14 h 33"/>
                    <a:gd name="T66" fmla="*/ 42 w 82"/>
                    <a:gd name="T67" fmla="*/ 14 h 33"/>
                    <a:gd name="T68" fmla="*/ 45 w 82"/>
                    <a:gd name="T69" fmla="*/ 17 h 33"/>
                    <a:gd name="T70" fmla="*/ 49 w 82"/>
                    <a:gd name="T71" fmla="*/ 23 h 33"/>
                    <a:gd name="T72" fmla="*/ 55 w 82"/>
                    <a:gd name="T73" fmla="*/ 24 h 33"/>
                    <a:gd name="T74" fmla="*/ 56 w 82"/>
                    <a:gd name="T75" fmla="*/ 26 h 33"/>
                    <a:gd name="T76" fmla="*/ 53 w 82"/>
                    <a:gd name="T77" fmla="*/ 29 h 33"/>
                    <a:gd name="T78" fmla="*/ 53 w 82"/>
                    <a:gd name="T79" fmla="*/ 32 h 33"/>
                    <a:gd name="T80" fmla="*/ 60 w 82"/>
                    <a:gd name="T81" fmla="*/ 31 h 33"/>
                    <a:gd name="T82" fmla="*/ 66 w 82"/>
                    <a:gd name="T83"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3">
                      <a:moveTo>
                        <a:pt x="68" y="32"/>
                      </a:moveTo>
                      <a:cubicBezTo>
                        <a:pt x="68" y="32"/>
                        <a:pt x="69" y="33"/>
                        <a:pt x="70" y="33"/>
                      </a:cubicBezTo>
                      <a:cubicBezTo>
                        <a:pt x="71" y="33"/>
                        <a:pt x="73" y="33"/>
                        <a:pt x="73" y="33"/>
                      </a:cubicBezTo>
                      <a:cubicBezTo>
                        <a:pt x="73" y="33"/>
                        <a:pt x="74" y="32"/>
                        <a:pt x="75" y="31"/>
                      </a:cubicBezTo>
                      <a:cubicBezTo>
                        <a:pt x="75" y="31"/>
                        <a:pt x="75" y="31"/>
                        <a:pt x="77" y="31"/>
                      </a:cubicBezTo>
                      <a:cubicBezTo>
                        <a:pt x="78" y="31"/>
                        <a:pt x="79" y="31"/>
                        <a:pt x="80" y="31"/>
                      </a:cubicBezTo>
                      <a:cubicBezTo>
                        <a:pt x="81" y="30"/>
                        <a:pt x="82" y="30"/>
                        <a:pt x="82" y="30"/>
                      </a:cubicBezTo>
                      <a:cubicBezTo>
                        <a:pt x="82" y="29"/>
                        <a:pt x="82" y="28"/>
                        <a:pt x="81" y="27"/>
                      </a:cubicBezTo>
                      <a:cubicBezTo>
                        <a:pt x="80" y="26"/>
                        <a:pt x="79" y="26"/>
                        <a:pt x="78" y="25"/>
                      </a:cubicBezTo>
                      <a:cubicBezTo>
                        <a:pt x="78" y="25"/>
                        <a:pt x="77" y="24"/>
                        <a:pt x="76" y="24"/>
                      </a:cubicBezTo>
                      <a:cubicBezTo>
                        <a:pt x="76" y="23"/>
                        <a:pt x="75" y="23"/>
                        <a:pt x="74" y="23"/>
                      </a:cubicBezTo>
                      <a:cubicBezTo>
                        <a:pt x="74" y="23"/>
                        <a:pt x="72" y="24"/>
                        <a:pt x="71" y="24"/>
                      </a:cubicBezTo>
                      <a:cubicBezTo>
                        <a:pt x="71" y="23"/>
                        <a:pt x="69" y="23"/>
                        <a:pt x="69" y="23"/>
                      </a:cubicBezTo>
                      <a:cubicBezTo>
                        <a:pt x="69" y="23"/>
                        <a:pt x="70" y="22"/>
                        <a:pt x="70" y="22"/>
                      </a:cubicBezTo>
                      <a:cubicBezTo>
                        <a:pt x="69" y="21"/>
                        <a:pt x="70" y="21"/>
                        <a:pt x="69" y="21"/>
                      </a:cubicBezTo>
                      <a:cubicBezTo>
                        <a:pt x="69" y="21"/>
                        <a:pt x="67" y="20"/>
                        <a:pt x="67" y="20"/>
                      </a:cubicBezTo>
                      <a:cubicBezTo>
                        <a:pt x="66" y="20"/>
                        <a:pt x="64" y="20"/>
                        <a:pt x="64" y="20"/>
                      </a:cubicBezTo>
                      <a:cubicBezTo>
                        <a:pt x="64" y="19"/>
                        <a:pt x="64" y="19"/>
                        <a:pt x="63" y="19"/>
                      </a:cubicBezTo>
                      <a:cubicBezTo>
                        <a:pt x="62" y="18"/>
                        <a:pt x="62" y="18"/>
                        <a:pt x="61" y="17"/>
                      </a:cubicBezTo>
                      <a:cubicBezTo>
                        <a:pt x="60" y="17"/>
                        <a:pt x="60" y="17"/>
                        <a:pt x="59" y="16"/>
                      </a:cubicBezTo>
                      <a:cubicBezTo>
                        <a:pt x="58" y="15"/>
                        <a:pt x="57" y="15"/>
                        <a:pt x="56" y="15"/>
                      </a:cubicBezTo>
                      <a:cubicBezTo>
                        <a:pt x="56" y="15"/>
                        <a:pt x="55" y="15"/>
                        <a:pt x="55" y="14"/>
                      </a:cubicBezTo>
                      <a:cubicBezTo>
                        <a:pt x="55" y="13"/>
                        <a:pt x="54" y="12"/>
                        <a:pt x="54" y="12"/>
                      </a:cubicBezTo>
                      <a:cubicBezTo>
                        <a:pt x="54" y="12"/>
                        <a:pt x="53" y="13"/>
                        <a:pt x="53" y="12"/>
                      </a:cubicBezTo>
                      <a:cubicBezTo>
                        <a:pt x="52" y="12"/>
                        <a:pt x="50" y="12"/>
                        <a:pt x="50" y="12"/>
                      </a:cubicBezTo>
                      <a:cubicBezTo>
                        <a:pt x="50" y="11"/>
                        <a:pt x="49" y="11"/>
                        <a:pt x="48" y="10"/>
                      </a:cubicBezTo>
                      <a:cubicBezTo>
                        <a:pt x="47" y="9"/>
                        <a:pt x="47" y="8"/>
                        <a:pt x="46" y="8"/>
                      </a:cubicBezTo>
                      <a:cubicBezTo>
                        <a:pt x="44" y="8"/>
                        <a:pt x="42" y="8"/>
                        <a:pt x="42" y="8"/>
                      </a:cubicBezTo>
                      <a:cubicBezTo>
                        <a:pt x="42" y="8"/>
                        <a:pt x="40" y="8"/>
                        <a:pt x="40" y="7"/>
                      </a:cubicBezTo>
                      <a:cubicBezTo>
                        <a:pt x="40" y="7"/>
                        <a:pt x="39" y="7"/>
                        <a:pt x="39" y="6"/>
                      </a:cubicBezTo>
                      <a:cubicBezTo>
                        <a:pt x="39" y="6"/>
                        <a:pt x="39" y="5"/>
                        <a:pt x="38" y="4"/>
                      </a:cubicBezTo>
                      <a:cubicBezTo>
                        <a:pt x="38" y="3"/>
                        <a:pt x="38" y="2"/>
                        <a:pt x="36" y="2"/>
                      </a:cubicBezTo>
                      <a:cubicBezTo>
                        <a:pt x="33" y="2"/>
                        <a:pt x="32" y="3"/>
                        <a:pt x="32" y="2"/>
                      </a:cubicBezTo>
                      <a:cubicBezTo>
                        <a:pt x="31" y="2"/>
                        <a:pt x="29" y="2"/>
                        <a:pt x="28" y="1"/>
                      </a:cubicBezTo>
                      <a:cubicBezTo>
                        <a:pt x="27" y="0"/>
                        <a:pt x="25" y="0"/>
                        <a:pt x="23" y="0"/>
                      </a:cubicBezTo>
                      <a:cubicBezTo>
                        <a:pt x="22" y="0"/>
                        <a:pt x="18" y="0"/>
                        <a:pt x="17" y="0"/>
                      </a:cubicBezTo>
                      <a:cubicBezTo>
                        <a:pt x="16" y="0"/>
                        <a:pt x="15" y="1"/>
                        <a:pt x="14" y="1"/>
                      </a:cubicBezTo>
                      <a:cubicBezTo>
                        <a:pt x="14" y="1"/>
                        <a:pt x="13" y="2"/>
                        <a:pt x="12" y="2"/>
                      </a:cubicBezTo>
                      <a:cubicBezTo>
                        <a:pt x="11" y="2"/>
                        <a:pt x="10" y="2"/>
                        <a:pt x="9" y="2"/>
                      </a:cubicBezTo>
                      <a:cubicBezTo>
                        <a:pt x="8" y="3"/>
                        <a:pt x="6" y="4"/>
                        <a:pt x="6" y="4"/>
                      </a:cubicBezTo>
                      <a:cubicBezTo>
                        <a:pt x="6" y="4"/>
                        <a:pt x="5" y="5"/>
                        <a:pt x="4" y="5"/>
                      </a:cubicBezTo>
                      <a:cubicBezTo>
                        <a:pt x="3" y="6"/>
                        <a:pt x="2" y="6"/>
                        <a:pt x="2" y="6"/>
                      </a:cubicBezTo>
                      <a:cubicBezTo>
                        <a:pt x="2" y="6"/>
                        <a:pt x="2" y="8"/>
                        <a:pt x="2" y="8"/>
                      </a:cubicBezTo>
                      <a:cubicBezTo>
                        <a:pt x="1" y="9"/>
                        <a:pt x="2" y="11"/>
                        <a:pt x="2" y="11"/>
                      </a:cubicBezTo>
                      <a:cubicBezTo>
                        <a:pt x="1" y="12"/>
                        <a:pt x="0" y="12"/>
                        <a:pt x="0" y="13"/>
                      </a:cubicBezTo>
                      <a:cubicBezTo>
                        <a:pt x="0" y="14"/>
                        <a:pt x="1" y="14"/>
                        <a:pt x="2" y="14"/>
                      </a:cubicBezTo>
                      <a:cubicBezTo>
                        <a:pt x="4" y="14"/>
                        <a:pt x="4" y="14"/>
                        <a:pt x="5" y="13"/>
                      </a:cubicBezTo>
                      <a:cubicBezTo>
                        <a:pt x="6" y="13"/>
                        <a:pt x="7" y="12"/>
                        <a:pt x="7" y="11"/>
                      </a:cubicBezTo>
                      <a:cubicBezTo>
                        <a:pt x="7" y="11"/>
                        <a:pt x="8" y="10"/>
                        <a:pt x="8" y="11"/>
                      </a:cubicBezTo>
                      <a:cubicBezTo>
                        <a:pt x="9" y="11"/>
                        <a:pt x="9" y="10"/>
                        <a:pt x="10" y="10"/>
                      </a:cubicBezTo>
                      <a:cubicBezTo>
                        <a:pt x="11" y="10"/>
                        <a:pt x="12" y="10"/>
                        <a:pt x="12" y="9"/>
                      </a:cubicBezTo>
                      <a:cubicBezTo>
                        <a:pt x="12" y="7"/>
                        <a:pt x="13" y="7"/>
                        <a:pt x="13" y="7"/>
                      </a:cubicBezTo>
                      <a:cubicBezTo>
                        <a:pt x="14" y="6"/>
                        <a:pt x="15" y="6"/>
                        <a:pt x="15" y="6"/>
                      </a:cubicBezTo>
                      <a:cubicBezTo>
                        <a:pt x="16" y="6"/>
                        <a:pt x="17" y="4"/>
                        <a:pt x="18" y="5"/>
                      </a:cubicBezTo>
                      <a:cubicBezTo>
                        <a:pt x="19" y="5"/>
                        <a:pt x="21" y="5"/>
                        <a:pt x="21" y="6"/>
                      </a:cubicBezTo>
                      <a:cubicBezTo>
                        <a:pt x="22" y="6"/>
                        <a:pt x="23" y="6"/>
                        <a:pt x="22" y="7"/>
                      </a:cubicBezTo>
                      <a:cubicBezTo>
                        <a:pt x="22" y="7"/>
                        <a:pt x="22" y="7"/>
                        <a:pt x="21" y="8"/>
                      </a:cubicBezTo>
                      <a:cubicBezTo>
                        <a:pt x="20" y="8"/>
                        <a:pt x="20" y="8"/>
                        <a:pt x="19" y="9"/>
                      </a:cubicBezTo>
                      <a:cubicBezTo>
                        <a:pt x="19" y="10"/>
                        <a:pt x="19" y="10"/>
                        <a:pt x="20" y="10"/>
                      </a:cubicBezTo>
                      <a:cubicBezTo>
                        <a:pt x="21" y="10"/>
                        <a:pt x="22" y="11"/>
                        <a:pt x="22" y="11"/>
                      </a:cubicBezTo>
                      <a:cubicBezTo>
                        <a:pt x="23" y="10"/>
                        <a:pt x="24" y="10"/>
                        <a:pt x="24" y="11"/>
                      </a:cubicBezTo>
                      <a:cubicBezTo>
                        <a:pt x="25" y="11"/>
                        <a:pt x="26" y="12"/>
                        <a:pt x="26" y="12"/>
                      </a:cubicBezTo>
                      <a:cubicBezTo>
                        <a:pt x="26" y="12"/>
                        <a:pt x="28" y="13"/>
                        <a:pt x="29" y="12"/>
                      </a:cubicBezTo>
                      <a:cubicBezTo>
                        <a:pt x="29" y="11"/>
                        <a:pt x="30" y="12"/>
                        <a:pt x="30" y="12"/>
                      </a:cubicBezTo>
                      <a:cubicBezTo>
                        <a:pt x="32" y="14"/>
                        <a:pt x="32" y="14"/>
                        <a:pt x="32" y="14"/>
                      </a:cubicBezTo>
                      <a:cubicBezTo>
                        <a:pt x="32" y="14"/>
                        <a:pt x="34" y="14"/>
                        <a:pt x="34" y="14"/>
                      </a:cubicBezTo>
                      <a:cubicBezTo>
                        <a:pt x="35" y="15"/>
                        <a:pt x="38" y="16"/>
                        <a:pt x="39" y="15"/>
                      </a:cubicBezTo>
                      <a:cubicBezTo>
                        <a:pt x="39" y="15"/>
                        <a:pt x="42" y="14"/>
                        <a:pt x="42" y="14"/>
                      </a:cubicBezTo>
                      <a:cubicBezTo>
                        <a:pt x="42" y="14"/>
                        <a:pt x="46" y="15"/>
                        <a:pt x="46" y="15"/>
                      </a:cubicBezTo>
                      <a:cubicBezTo>
                        <a:pt x="45" y="16"/>
                        <a:pt x="46" y="16"/>
                        <a:pt x="45" y="17"/>
                      </a:cubicBezTo>
                      <a:cubicBezTo>
                        <a:pt x="45" y="18"/>
                        <a:pt x="48" y="20"/>
                        <a:pt x="48" y="21"/>
                      </a:cubicBezTo>
                      <a:cubicBezTo>
                        <a:pt x="47" y="21"/>
                        <a:pt x="49" y="22"/>
                        <a:pt x="49" y="23"/>
                      </a:cubicBezTo>
                      <a:cubicBezTo>
                        <a:pt x="50" y="23"/>
                        <a:pt x="52" y="24"/>
                        <a:pt x="52" y="24"/>
                      </a:cubicBezTo>
                      <a:cubicBezTo>
                        <a:pt x="55" y="24"/>
                        <a:pt x="55" y="24"/>
                        <a:pt x="55" y="24"/>
                      </a:cubicBezTo>
                      <a:cubicBezTo>
                        <a:pt x="55" y="24"/>
                        <a:pt x="57" y="24"/>
                        <a:pt x="57" y="24"/>
                      </a:cubicBezTo>
                      <a:cubicBezTo>
                        <a:pt x="57" y="25"/>
                        <a:pt x="57" y="26"/>
                        <a:pt x="56" y="26"/>
                      </a:cubicBezTo>
                      <a:cubicBezTo>
                        <a:pt x="56" y="27"/>
                        <a:pt x="56" y="28"/>
                        <a:pt x="55" y="28"/>
                      </a:cubicBezTo>
                      <a:cubicBezTo>
                        <a:pt x="54" y="28"/>
                        <a:pt x="53" y="29"/>
                        <a:pt x="53" y="29"/>
                      </a:cubicBezTo>
                      <a:cubicBezTo>
                        <a:pt x="53" y="29"/>
                        <a:pt x="53" y="30"/>
                        <a:pt x="53" y="31"/>
                      </a:cubicBezTo>
                      <a:cubicBezTo>
                        <a:pt x="53" y="31"/>
                        <a:pt x="52" y="32"/>
                        <a:pt x="53" y="32"/>
                      </a:cubicBezTo>
                      <a:cubicBezTo>
                        <a:pt x="55" y="32"/>
                        <a:pt x="57" y="33"/>
                        <a:pt x="58" y="33"/>
                      </a:cubicBezTo>
                      <a:cubicBezTo>
                        <a:pt x="58" y="33"/>
                        <a:pt x="60" y="31"/>
                        <a:pt x="60" y="31"/>
                      </a:cubicBezTo>
                      <a:cubicBezTo>
                        <a:pt x="61" y="31"/>
                        <a:pt x="62" y="32"/>
                        <a:pt x="63" y="32"/>
                      </a:cubicBezTo>
                      <a:cubicBezTo>
                        <a:pt x="64" y="33"/>
                        <a:pt x="65" y="31"/>
                        <a:pt x="66" y="31"/>
                      </a:cubicBezTo>
                      <a:cubicBezTo>
                        <a:pt x="67" y="31"/>
                        <a:pt x="68" y="31"/>
                        <a:pt x="68" y="3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122"/>
                <p:cNvSpPr>
                  <a:spLocks/>
                </p:cNvSpPr>
                <p:nvPr/>
              </p:nvSpPr>
              <p:spPr bwMode="auto">
                <a:xfrm>
                  <a:off x="3616223" y="3250121"/>
                  <a:ext cx="40667" cy="32880"/>
                </a:xfrm>
                <a:custGeom>
                  <a:avLst/>
                  <a:gdLst>
                    <a:gd name="T0" fmla="*/ 18 w 20"/>
                    <a:gd name="T1" fmla="*/ 1 h 16"/>
                    <a:gd name="T2" fmla="*/ 16 w 20"/>
                    <a:gd name="T3" fmla="*/ 1 h 16"/>
                    <a:gd name="T4" fmla="*/ 14 w 20"/>
                    <a:gd name="T5" fmla="*/ 1 h 16"/>
                    <a:gd name="T6" fmla="*/ 13 w 20"/>
                    <a:gd name="T7" fmla="*/ 2 h 16"/>
                    <a:gd name="T8" fmla="*/ 11 w 20"/>
                    <a:gd name="T9" fmla="*/ 2 h 16"/>
                    <a:gd name="T10" fmla="*/ 8 w 20"/>
                    <a:gd name="T11" fmla="*/ 2 h 16"/>
                    <a:gd name="T12" fmla="*/ 7 w 20"/>
                    <a:gd name="T13" fmla="*/ 1 h 16"/>
                    <a:gd name="T14" fmla="*/ 5 w 20"/>
                    <a:gd name="T15" fmla="*/ 0 h 16"/>
                    <a:gd name="T16" fmla="*/ 3 w 20"/>
                    <a:gd name="T17" fmla="*/ 1 h 16"/>
                    <a:gd name="T18" fmla="*/ 2 w 20"/>
                    <a:gd name="T19" fmla="*/ 2 h 16"/>
                    <a:gd name="T20" fmla="*/ 1 w 20"/>
                    <a:gd name="T21" fmla="*/ 3 h 16"/>
                    <a:gd name="T22" fmla="*/ 0 w 20"/>
                    <a:gd name="T23" fmla="*/ 5 h 16"/>
                    <a:gd name="T24" fmla="*/ 2 w 20"/>
                    <a:gd name="T25" fmla="*/ 6 h 16"/>
                    <a:gd name="T26" fmla="*/ 3 w 20"/>
                    <a:gd name="T27" fmla="*/ 7 h 16"/>
                    <a:gd name="T28" fmla="*/ 5 w 20"/>
                    <a:gd name="T29" fmla="*/ 7 h 16"/>
                    <a:gd name="T30" fmla="*/ 6 w 20"/>
                    <a:gd name="T31" fmla="*/ 9 h 16"/>
                    <a:gd name="T32" fmla="*/ 7 w 20"/>
                    <a:gd name="T33" fmla="*/ 10 h 16"/>
                    <a:gd name="T34" fmla="*/ 10 w 20"/>
                    <a:gd name="T35" fmla="*/ 12 h 16"/>
                    <a:gd name="T36" fmla="*/ 12 w 20"/>
                    <a:gd name="T37" fmla="*/ 13 h 16"/>
                    <a:gd name="T38" fmla="*/ 13 w 20"/>
                    <a:gd name="T39" fmla="*/ 13 h 16"/>
                    <a:gd name="T40" fmla="*/ 15 w 20"/>
                    <a:gd name="T41" fmla="*/ 14 h 16"/>
                    <a:gd name="T42" fmla="*/ 16 w 20"/>
                    <a:gd name="T43" fmla="*/ 16 h 16"/>
                    <a:gd name="T44" fmla="*/ 17 w 20"/>
                    <a:gd name="T45" fmla="*/ 16 h 16"/>
                    <a:gd name="T46" fmla="*/ 20 w 20"/>
                    <a:gd name="T47" fmla="*/ 16 h 16"/>
                    <a:gd name="T48" fmla="*/ 20 w 20"/>
                    <a:gd name="T49" fmla="*/ 15 h 16"/>
                    <a:gd name="T50" fmla="*/ 20 w 20"/>
                    <a:gd name="T51" fmla="*/ 13 h 16"/>
                    <a:gd name="T52" fmla="*/ 19 w 20"/>
                    <a:gd name="T53" fmla="*/ 10 h 16"/>
                    <a:gd name="T54" fmla="*/ 18 w 20"/>
                    <a:gd name="T55" fmla="*/ 9 h 16"/>
                    <a:gd name="T56" fmla="*/ 18 w 20"/>
                    <a:gd name="T57" fmla="*/ 7 h 16"/>
                    <a:gd name="T58" fmla="*/ 18 w 20"/>
                    <a:gd name="T59" fmla="*/ 5 h 16"/>
                    <a:gd name="T60" fmla="*/ 18 w 20"/>
                    <a:gd name="T61" fmla="*/ 3 h 16"/>
                    <a:gd name="T62" fmla="*/ 18 w 20"/>
                    <a:gd name="T6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16">
                      <a:moveTo>
                        <a:pt x="18" y="1"/>
                      </a:moveTo>
                      <a:cubicBezTo>
                        <a:pt x="18" y="1"/>
                        <a:pt x="16" y="1"/>
                        <a:pt x="16" y="1"/>
                      </a:cubicBezTo>
                      <a:cubicBezTo>
                        <a:pt x="15" y="1"/>
                        <a:pt x="14" y="1"/>
                        <a:pt x="14" y="1"/>
                      </a:cubicBezTo>
                      <a:cubicBezTo>
                        <a:pt x="13" y="2"/>
                        <a:pt x="13" y="2"/>
                        <a:pt x="13" y="2"/>
                      </a:cubicBezTo>
                      <a:cubicBezTo>
                        <a:pt x="13" y="2"/>
                        <a:pt x="12" y="2"/>
                        <a:pt x="11" y="2"/>
                      </a:cubicBezTo>
                      <a:cubicBezTo>
                        <a:pt x="10" y="3"/>
                        <a:pt x="9" y="2"/>
                        <a:pt x="8" y="2"/>
                      </a:cubicBezTo>
                      <a:cubicBezTo>
                        <a:pt x="8" y="2"/>
                        <a:pt x="7" y="2"/>
                        <a:pt x="7" y="1"/>
                      </a:cubicBezTo>
                      <a:cubicBezTo>
                        <a:pt x="6" y="0"/>
                        <a:pt x="5" y="0"/>
                        <a:pt x="5" y="0"/>
                      </a:cubicBezTo>
                      <a:cubicBezTo>
                        <a:pt x="4" y="0"/>
                        <a:pt x="4" y="1"/>
                        <a:pt x="3" y="1"/>
                      </a:cubicBezTo>
                      <a:cubicBezTo>
                        <a:pt x="3" y="2"/>
                        <a:pt x="2" y="2"/>
                        <a:pt x="2" y="2"/>
                      </a:cubicBezTo>
                      <a:cubicBezTo>
                        <a:pt x="2" y="2"/>
                        <a:pt x="2" y="2"/>
                        <a:pt x="1" y="3"/>
                      </a:cubicBezTo>
                      <a:cubicBezTo>
                        <a:pt x="1" y="3"/>
                        <a:pt x="0" y="4"/>
                        <a:pt x="0" y="5"/>
                      </a:cubicBezTo>
                      <a:cubicBezTo>
                        <a:pt x="0" y="5"/>
                        <a:pt x="1" y="6"/>
                        <a:pt x="2" y="6"/>
                      </a:cubicBezTo>
                      <a:cubicBezTo>
                        <a:pt x="2" y="7"/>
                        <a:pt x="2" y="7"/>
                        <a:pt x="3" y="7"/>
                      </a:cubicBezTo>
                      <a:cubicBezTo>
                        <a:pt x="4" y="7"/>
                        <a:pt x="4" y="7"/>
                        <a:pt x="5" y="7"/>
                      </a:cubicBezTo>
                      <a:cubicBezTo>
                        <a:pt x="5" y="7"/>
                        <a:pt x="5" y="8"/>
                        <a:pt x="6" y="9"/>
                      </a:cubicBezTo>
                      <a:cubicBezTo>
                        <a:pt x="6" y="9"/>
                        <a:pt x="7" y="10"/>
                        <a:pt x="7" y="10"/>
                      </a:cubicBezTo>
                      <a:cubicBezTo>
                        <a:pt x="8" y="11"/>
                        <a:pt x="9" y="11"/>
                        <a:pt x="10" y="12"/>
                      </a:cubicBezTo>
                      <a:cubicBezTo>
                        <a:pt x="11" y="12"/>
                        <a:pt x="11" y="12"/>
                        <a:pt x="12" y="13"/>
                      </a:cubicBezTo>
                      <a:cubicBezTo>
                        <a:pt x="13" y="13"/>
                        <a:pt x="13" y="13"/>
                        <a:pt x="13" y="13"/>
                      </a:cubicBezTo>
                      <a:cubicBezTo>
                        <a:pt x="14" y="13"/>
                        <a:pt x="14" y="14"/>
                        <a:pt x="15" y="14"/>
                      </a:cubicBezTo>
                      <a:cubicBezTo>
                        <a:pt x="15" y="15"/>
                        <a:pt x="15" y="15"/>
                        <a:pt x="16" y="16"/>
                      </a:cubicBezTo>
                      <a:cubicBezTo>
                        <a:pt x="16" y="16"/>
                        <a:pt x="17" y="16"/>
                        <a:pt x="17" y="16"/>
                      </a:cubicBezTo>
                      <a:cubicBezTo>
                        <a:pt x="18" y="16"/>
                        <a:pt x="19" y="16"/>
                        <a:pt x="20" y="16"/>
                      </a:cubicBezTo>
                      <a:cubicBezTo>
                        <a:pt x="20" y="16"/>
                        <a:pt x="20" y="15"/>
                        <a:pt x="20" y="15"/>
                      </a:cubicBezTo>
                      <a:cubicBezTo>
                        <a:pt x="20" y="14"/>
                        <a:pt x="20" y="14"/>
                        <a:pt x="20" y="13"/>
                      </a:cubicBezTo>
                      <a:cubicBezTo>
                        <a:pt x="19" y="11"/>
                        <a:pt x="19" y="11"/>
                        <a:pt x="19" y="10"/>
                      </a:cubicBezTo>
                      <a:cubicBezTo>
                        <a:pt x="19" y="9"/>
                        <a:pt x="19" y="9"/>
                        <a:pt x="18" y="9"/>
                      </a:cubicBezTo>
                      <a:cubicBezTo>
                        <a:pt x="18" y="8"/>
                        <a:pt x="18" y="8"/>
                        <a:pt x="18" y="7"/>
                      </a:cubicBezTo>
                      <a:cubicBezTo>
                        <a:pt x="18" y="7"/>
                        <a:pt x="18" y="6"/>
                        <a:pt x="18" y="5"/>
                      </a:cubicBezTo>
                      <a:cubicBezTo>
                        <a:pt x="18" y="5"/>
                        <a:pt x="18" y="4"/>
                        <a:pt x="18" y="3"/>
                      </a:cubicBezTo>
                      <a:cubicBezTo>
                        <a:pt x="18" y="2"/>
                        <a:pt x="18" y="1"/>
                        <a:pt x="18"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3" name="Freeform 124"/>
                <p:cNvSpPr>
                  <a:spLocks/>
                </p:cNvSpPr>
                <p:nvPr/>
              </p:nvSpPr>
              <p:spPr bwMode="auto">
                <a:xfrm>
                  <a:off x="3785812" y="3070149"/>
                  <a:ext cx="25092" cy="38936"/>
                </a:xfrm>
                <a:custGeom>
                  <a:avLst/>
                  <a:gdLst>
                    <a:gd name="T0" fmla="*/ 1 w 12"/>
                    <a:gd name="T1" fmla="*/ 11 h 19"/>
                    <a:gd name="T2" fmla="*/ 2 w 12"/>
                    <a:gd name="T3" fmla="*/ 10 h 19"/>
                    <a:gd name="T4" fmla="*/ 2 w 12"/>
                    <a:gd name="T5" fmla="*/ 8 h 19"/>
                    <a:gd name="T6" fmla="*/ 4 w 12"/>
                    <a:gd name="T7" fmla="*/ 6 h 19"/>
                    <a:gd name="T8" fmla="*/ 6 w 12"/>
                    <a:gd name="T9" fmla="*/ 3 h 19"/>
                    <a:gd name="T10" fmla="*/ 9 w 12"/>
                    <a:gd name="T11" fmla="*/ 0 h 19"/>
                    <a:gd name="T12" fmla="*/ 8 w 12"/>
                    <a:gd name="T13" fmla="*/ 4 h 19"/>
                    <a:gd name="T14" fmla="*/ 7 w 12"/>
                    <a:gd name="T15" fmla="*/ 6 h 19"/>
                    <a:gd name="T16" fmla="*/ 8 w 12"/>
                    <a:gd name="T17" fmla="*/ 7 h 19"/>
                    <a:gd name="T18" fmla="*/ 9 w 12"/>
                    <a:gd name="T19" fmla="*/ 9 h 19"/>
                    <a:gd name="T20" fmla="*/ 9 w 12"/>
                    <a:gd name="T21" fmla="*/ 12 h 19"/>
                    <a:gd name="T22" fmla="*/ 11 w 12"/>
                    <a:gd name="T23" fmla="*/ 16 h 19"/>
                    <a:gd name="T24" fmla="*/ 11 w 12"/>
                    <a:gd name="T25" fmla="*/ 18 h 19"/>
                    <a:gd name="T26" fmla="*/ 8 w 12"/>
                    <a:gd name="T27" fmla="*/ 18 h 19"/>
                    <a:gd name="T28" fmla="*/ 6 w 12"/>
                    <a:gd name="T29" fmla="*/ 19 h 19"/>
                    <a:gd name="T30" fmla="*/ 5 w 12"/>
                    <a:gd name="T31" fmla="*/ 17 h 19"/>
                    <a:gd name="T32" fmla="*/ 3 w 12"/>
                    <a:gd name="T33" fmla="*/ 15 h 19"/>
                    <a:gd name="T34" fmla="*/ 1 w 12"/>
                    <a:gd name="T35" fmla="*/ 12 h 19"/>
                    <a:gd name="T36" fmla="*/ 1 w 12"/>
                    <a:gd name="T3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1" y="11"/>
                      </a:moveTo>
                      <a:cubicBezTo>
                        <a:pt x="1" y="11"/>
                        <a:pt x="1" y="11"/>
                        <a:pt x="2" y="10"/>
                      </a:cubicBezTo>
                      <a:cubicBezTo>
                        <a:pt x="2" y="9"/>
                        <a:pt x="1" y="9"/>
                        <a:pt x="2" y="8"/>
                      </a:cubicBezTo>
                      <a:cubicBezTo>
                        <a:pt x="3" y="7"/>
                        <a:pt x="3" y="7"/>
                        <a:pt x="4" y="6"/>
                      </a:cubicBezTo>
                      <a:cubicBezTo>
                        <a:pt x="5" y="5"/>
                        <a:pt x="5" y="4"/>
                        <a:pt x="6" y="3"/>
                      </a:cubicBezTo>
                      <a:cubicBezTo>
                        <a:pt x="7" y="2"/>
                        <a:pt x="8" y="0"/>
                        <a:pt x="9" y="0"/>
                      </a:cubicBezTo>
                      <a:cubicBezTo>
                        <a:pt x="10" y="0"/>
                        <a:pt x="8" y="2"/>
                        <a:pt x="8" y="4"/>
                      </a:cubicBezTo>
                      <a:cubicBezTo>
                        <a:pt x="8" y="5"/>
                        <a:pt x="7" y="5"/>
                        <a:pt x="7" y="6"/>
                      </a:cubicBezTo>
                      <a:cubicBezTo>
                        <a:pt x="7" y="7"/>
                        <a:pt x="7" y="7"/>
                        <a:pt x="8" y="7"/>
                      </a:cubicBezTo>
                      <a:cubicBezTo>
                        <a:pt x="9" y="8"/>
                        <a:pt x="9" y="8"/>
                        <a:pt x="9" y="9"/>
                      </a:cubicBezTo>
                      <a:cubicBezTo>
                        <a:pt x="10" y="10"/>
                        <a:pt x="9" y="10"/>
                        <a:pt x="9" y="12"/>
                      </a:cubicBezTo>
                      <a:cubicBezTo>
                        <a:pt x="9" y="13"/>
                        <a:pt x="10" y="15"/>
                        <a:pt x="11" y="16"/>
                      </a:cubicBezTo>
                      <a:cubicBezTo>
                        <a:pt x="12" y="18"/>
                        <a:pt x="11" y="17"/>
                        <a:pt x="11" y="18"/>
                      </a:cubicBezTo>
                      <a:cubicBezTo>
                        <a:pt x="10" y="18"/>
                        <a:pt x="9" y="18"/>
                        <a:pt x="8" y="18"/>
                      </a:cubicBezTo>
                      <a:cubicBezTo>
                        <a:pt x="7" y="18"/>
                        <a:pt x="7" y="19"/>
                        <a:pt x="6" y="19"/>
                      </a:cubicBezTo>
                      <a:cubicBezTo>
                        <a:pt x="6" y="18"/>
                        <a:pt x="5" y="18"/>
                        <a:pt x="5" y="17"/>
                      </a:cubicBezTo>
                      <a:cubicBezTo>
                        <a:pt x="4" y="17"/>
                        <a:pt x="3" y="16"/>
                        <a:pt x="3" y="15"/>
                      </a:cubicBezTo>
                      <a:cubicBezTo>
                        <a:pt x="3" y="14"/>
                        <a:pt x="1" y="12"/>
                        <a:pt x="1" y="12"/>
                      </a:cubicBezTo>
                      <a:cubicBezTo>
                        <a:pt x="1" y="12"/>
                        <a:pt x="0" y="12"/>
                        <a:pt x="1" y="1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4" name="Freeform 125"/>
                <p:cNvSpPr>
                  <a:spLocks/>
                </p:cNvSpPr>
                <p:nvPr/>
              </p:nvSpPr>
              <p:spPr bwMode="auto">
                <a:xfrm>
                  <a:off x="3751202" y="3078801"/>
                  <a:ext cx="104695" cy="115944"/>
                </a:xfrm>
                <a:custGeom>
                  <a:avLst/>
                  <a:gdLst>
                    <a:gd name="T0" fmla="*/ 49 w 51"/>
                    <a:gd name="T1" fmla="*/ 55 h 57"/>
                    <a:gd name="T2" fmla="*/ 47 w 51"/>
                    <a:gd name="T3" fmla="*/ 56 h 57"/>
                    <a:gd name="T4" fmla="*/ 44 w 51"/>
                    <a:gd name="T5" fmla="*/ 57 h 57"/>
                    <a:gd name="T6" fmla="*/ 41 w 51"/>
                    <a:gd name="T7" fmla="*/ 55 h 57"/>
                    <a:gd name="T8" fmla="*/ 38 w 51"/>
                    <a:gd name="T9" fmla="*/ 54 h 57"/>
                    <a:gd name="T10" fmla="*/ 36 w 51"/>
                    <a:gd name="T11" fmla="*/ 51 h 57"/>
                    <a:gd name="T12" fmla="*/ 34 w 51"/>
                    <a:gd name="T13" fmla="*/ 49 h 57"/>
                    <a:gd name="T14" fmla="*/ 32 w 51"/>
                    <a:gd name="T15" fmla="*/ 47 h 57"/>
                    <a:gd name="T16" fmla="*/ 28 w 51"/>
                    <a:gd name="T17" fmla="*/ 47 h 57"/>
                    <a:gd name="T18" fmla="*/ 25 w 51"/>
                    <a:gd name="T19" fmla="*/ 48 h 57"/>
                    <a:gd name="T20" fmla="*/ 24 w 51"/>
                    <a:gd name="T21" fmla="*/ 50 h 57"/>
                    <a:gd name="T22" fmla="*/ 22 w 51"/>
                    <a:gd name="T23" fmla="*/ 53 h 57"/>
                    <a:gd name="T24" fmla="*/ 20 w 51"/>
                    <a:gd name="T25" fmla="*/ 56 h 57"/>
                    <a:gd name="T26" fmla="*/ 15 w 51"/>
                    <a:gd name="T27" fmla="*/ 55 h 57"/>
                    <a:gd name="T28" fmla="*/ 12 w 51"/>
                    <a:gd name="T29" fmla="*/ 54 h 57"/>
                    <a:gd name="T30" fmla="*/ 10 w 51"/>
                    <a:gd name="T31" fmla="*/ 52 h 57"/>
                    <a:gd name="T32" fmla="*/ 8 w 51"/>
                    <a:gd name="T33" fmla="*/ 48 h 57"/>
                    <a:gd name="T34" fmla="*/ 7 w 51"/>
                    <a:gd name="T35" fmla="*/ 45 h 57"/>
                    <a:gd name="T36" fmla="*/ 5 w 51"/>
                    <a:gd name="T37" fmla="*/ 43 h 57"/>
                    <a:gd name="T38" fmla="*/ 5 w 51"/>
                    <a:gd name="T39" fmla="*/ 40 h 57"/>
                    <a:gd name="T40" fmla="*/ 4 w 51"/>
                    <a:gd name="T41" fmla="*/ 35 h 57"/>
                    <a:gd name="T42" fmla="*/ 5 w 51"/>
                    <a:gd name="T43" fmla="*/ 30 h 57"/>
                    <a:gd name="T44" fmla="*/ 3 w 51"/>
                    <a:gd name="T45" fmla="*/ 25 h 57"/>
                    <a:gd name="T46" fmla="*/ 2 w 51"/>
                    <a:gd name="T47" fmla="*/ 21 h 57"/>
                    <a:gd name="T48" fmla="*/ 5 w 51"/>
                    <a:gd name="T49" fmla="*/ 20 h 57"/>
                    <a:gd name="T50" fmla="*/ 5 w 51"/>
                    <a:gd name="T51" fmla="*/ 16 h 57"/>
                    <a:gd name="T52" fmla="*/ 3 w 51"/>
                    <a:gd name="T53" fmla="*/ 12 h 57"/>
                    <a:gd name="T54" fmla="*/ 3 w 51"/>
                    <a:gd name="T55" fmla="*/ 10 h 57"/>
                    <a:gd name="T56" fmla="*/ 4 w 51"/>
                    <a:gd name="T57" fmla="*/ 5 h 57"/>
                    <a:gd name="T58" fmla="*/ 6 w 51"/>
                    <a:gd name="T59" fmla="*/ 1 h 57"/>
                    <a:gd name="T60" fmla="*/ 8 w 51"/>
                    <a:gd name="T61" fmla="*/ 4 h 57"/>
                    <a:gd name="T62" fmla="*/ 11 w 51"/>
                    <a:gd name="T63" fmla="*/ 7 h 57"/>
                    <a:gd name="T64" fmla="*/ 14 w 51"/>
                    <a:gd name="T65" fmla="*/ 7 h 57"/>
                    <a:gd name="T66" fmla="*/ 14 w 51"/>
                    <a:gd name="T67" fmla="*/ 11 h 57"/>
                    <a:gd name="T68" fmla="*/ 13 w 51"/>
                    <a:gd name="T69" fmla="*/ 14 h 57"/>
                    <a:gd name="T70" fmla="*/ 17 w 51"/>
                    <a:gd name="T71" fmla="*/ 16 h 57"/>
                    <a:gd name="T72" fmla="*/ 19 w 51"/>
                    <a:gd name="T73" fmla="*/ 22 h 57"/>
                    <a:gd name="T74" fmla="*/ 23 w 51"/>
                    <a:gd name="T75" fmla="*/ 24 h 57"/>
                    <a:gd name="T76" fmla="*/ 23 w 51"/>
                    <a:gd name="T77" fmla="*/ 19 h 57"/>
                    <a:gd name="T78" fmla="*/ 26 w 51"/>
                    <a:gd name="T79" fmla="*/ 17 h 57"/>
                    <a:gd name="T80" fmla="*/ 29 w 51"/>
                    <a:gd name="T81" fmla="*/ 19 h 57"/>
                    <a:gd name="T82" fmla="*/ 32 w 51"/>
                    <a:gd name="T83" fmla="*/ 23 h 57"/>
                    <a:gd name="T84" fmla="*/ 37 w 51"/>
                    <a:gd name="T85" fmla="*/ 27 h 57"/>
                    <a:gd name="T86" fmla="*/ 39 w 51"/>
                    <a:gd name="T87" fmla="*/ 32 h 57"/>
                    <a:gd name="T88" fmla="*/ 43 w 51"/>
                    <a:gd name="T89" fmla="*/ 36 h 57"/>
                    <a:gd name="T90" fmla="*/ 48 w 51"/>
                    <a:gd name="T91" fmla="*/ 44 h 57"/>
                    <a:gd name="T92" fmla="*/ 50 w 51"/>
                    <a:gd name="T93" fmla="*/ 48 h 57"/>
                    <a:gd name="T94" fmla="*/ 50 w 51"/>
                    <a:gd name="T95"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 h="57">
                      <a:moveTo>
                        <a:pt x="50" y="53"/>
                      </a:moveTo>
                      <a:cubicBezTo>
                        <a:pt x="50" y="54"/>
                        <a:pt x="50" y="54"/>
                        <a:pt x="49" y="55"/>
                      </a:cubicBezTo>
                      <a:cubicBezTo>
                        <a:pt x="49" y="56"/>
                        <a:pt x="50" y="56"/>
                        <a:pt x="49" y="56"/>
                      </a:cubicBezTo>
                      <a:cubicBezTo>
                        <a:pt x="48" y="56"/>
                        <a:pt x="47" y="56"/>
                        <a:pt x="47" y="56"/>
                      </a:cubicBezTo>
                      <a:cubicBezTo>
                        <a:pt x="46" y="56"/>
                        <a:pt x="45" y="55"/>
                        <a:pt x="45" y="56"/>
                      </a:cubicBezTo>
                      <a:cubicBezTo>
                        <a:pt x="44" y="57"/>
                        <a:pt x="44" y="57"/>
                        <a:pt x="44" y="57"/>
                      </a:cubicBezTo>
                      <a:cubicBezTo>
                        <a:pt x="43" y="57"/>
                        <a:pt x="42" y="57"/>
                        <a:pt x="42" y="57"/>
                      </a:cubicBezTo>
                      <a:cubicBezTo>
                        <a:pt x="42" y="56"/>
                        <a:pt x="41" y="56"/>
                        <a:pt x="41" y="55"/>
                      </a:cubicBezTo>
                      <a:cubicBezTo>
                        <a:pt x="41" y="55"/>
                        <a:pt x="41" y="55"/>
                        <a:pt x="40" y="54"/>
                      </a:cubicBezTo>
                      <a:cubicBezTo>
                        <a:pt x="39" y="54"/>
                        <a:pt x="38" y="54"/>
                        <a:pt x="38" y="54"/>
                      </a:cubicBezTo>
                      <a:cubicBezTo>
                        <a:pt x="38" y="53"/>
                        <a:pt x="38" y="53"/>
                        <a:pt x="38" y="52"/>
                      </a:cubicBezTo>
                      <a:cubicBezTo>
                        <a:pt x="37" y="51"/>
                        <a:pt x="37" y="52"/>
                        <a:pt x="36" y="51"/>
                      </a:cubicBezTo>
                      <a:cubicBezTo>
                        <a:pt x="36" y="51"/>
                        <a:pt x="36" y="50"/>
                        <a:pt x="35" y="50"/>
                      </a:cubicBezTo>
                      <a:cubicBezTo>
                        <a:pt x="35" y="50"/>
                        <a:pt x="34" y="50"/>
                        <a:pt x="34" y="49"/>
                      </a:cubicBezTo>
                      <a:cubicBezTo>
                        <a:pt x="33" y="48"/>
                        <a:pt x="33" y="48"/>
                        <a:pt x="33" y="48"/>
                      </a:cubicBezTo>
                      <a:cubicBezTo>
                        <a:pt x="33" y="48"/>
                        <a:pt x="33" y="47"/>
                        <a:pt x="32" y="47"/>
                      </a:cubicBezTo>
                      <a:cubicBezTo>
                        <a:pt x="31" y="46"/>
                        <a:pt x="31" y="46"/>
                        <a:pt x="30" y="46"/>
                      </a:cubicBezTo>
                      <a:cubicBezTo>
                        <a:pt x="29" y="46"/>
                        <a:pt x="29" y="47"/>
                        <a:pt x="28" y="47"/>
                      </a:cubicBezTo>
                      <a:cubicBezTo>
                        <a:pt x="27" y="47"/>
                        <a:pt x="27" y="47"/>
                        <a:pt x="26" y="47"/>
                      </a:cubicBezTo>
                      <a:cubicBezTo>
                        <a:pt x="25" y="47"/>
                        <a:pt x="25" y="47"/>
                        <a:pt x="25" y="48"/>
                      </a:cubicBezTo>
                      <a:cubicBezTo>
                        <a:pt x="25" y="48"/>
                        <a:pt x="24" y="48"/>
                        <a:pt x="24" y="49"/>
                      </a:cubicBezTo>
                      <a:cubicBezTo>
                        <a:pt x="24" y="50"/>
                        <a:pt x="24" y="50"/>
                        <a:pt x="24" y="50"/>
                      </a:cubicBezTo>
                      <a:cubicBezTo>
                        <a:pt x="23" y="51"/>
                        <a:pt x="22" y="51"/>
                        <a:pt x="22" y="52"/>
                      </a:cubicBezTo>
                      <a:cubicBezTo>
                        <a:pt x="23" y="53"/>
                        <a:pt x="23" y="53"/>
                        <a:pt x="22" y="53"/>
                      </a:cubicBezTo>
                      <a:cubicBezTo>
                        <a:pt x="22" y="54"/>
                        <a:pt x="23" y="53"/>
                        <a:pt x="22" y="54"/>
                      </a:cubicBezTo>
                      <a:cubicBezTo>
                        <a:pt x="21" y="55"/>
                        <a:pt x="20" y="56"/>
                        <a:pt x="20" y="56"/>
                      </a:cubicBezTo>
                      <a:cubicBezTo>
                        <a:pt x="20" y="56"/>
                        <a:pt x="18" y="55"/>
                        <a:pt x="17" y="55"/>
                      </a:cubicBezTo>
                      <a:cubicBezTo>
                        <a:pt x="16" y="55"/>
                        <a:pt x="16" y="56"/>
                        <a:pt x="15" y="55"/>
                      </a:cubicBezTo>
                      <a:cubicBezTo>
                        <a:pt x="14" y="55"/>
                        <a:pt x="14" y="55"/>
                        <a:pt x="13" y="54"/>
                      </a:cubicBezTo>
                      <a:cubicBezTo>
                        <a:pt x="12" y="54"/>
                        <a:pt x="12" y="54"/>
                        <a:pt x="12" y="54"/>
                      </a:cubicBezTo>
                      <a:cubicBezTo>
                        <a:pt x="11" y="53"/>
                        <a:pt x="11" y="53"/>
                        <a:pt x="10" y="53"/>
                      </a:cubicBezTo>
                      <a:cubicBezTo>
                        <a:pt x="10" y="52"/>
                        <a:pt x="10" y="53"/>
                        <a:pt x="10" y="52"/>
                      </a:cubicBezTo>
                      <a:cubicBezTo>
                        <a:pt x="9" y="51"/>
                        <a:pt x="9" y="51"/>
                        <a:pt x="9" y="50"/>
                      </a:cubicBezTo>
                      <a:cubicBezTo>
                        <a:pt x="9" y="49"/>
                        <a:pt x="9" y="49"/>
                        <a:pt x="8" y="48"/>
                      </a:cubicBezTo>
                      <a:cubicBezTo>
                        <a:pt x="8" y="47"/>
                        <a:pt x="8" y="47"/>
                        <a:pt x="7" y="46"/>
                      </a:cubicBezTo>
                      <a:cubicBezTo>
                        <a:pt x="7" y="46"/>
                        <a:pt x="7" y="45"/>
                        <a:pt x="7" y="45"/>
                      </a:cubicBezTo>
                      <a:cubicBezTo>
                        <a:pt x="7" y="45"/>
                        <a:pt x="6" y="44"/>
                        <a:pt x="6" y="43"/>
                      </a:cubicBezTo>
                      <a:cubicBezTo>
                        <a:pt x="5" y="43"/>
                        <a:pt x="5" y="44"/>
                        <a:pt x="5" y="43"/>
                      </a:cubicBezTo>
                      <a:cubicBezTo>
                        <a:pt x="4" y="42"/>
                        <a:pt x="4" y="42"/>
                        <a:pt x="4" y="41"/>
                      </a:cubicBezTo>
                      <a:cubicBezTo>
                        <a:pt x="4" y="41"/>
                        <a:pt x="4" y="41"/>
                        <a:pt x="5" y="40"/>
                      </a:cubicBezTo>
                      <a:cubicBezTo>
                        <a:pt x="5" y="39"/>
                        <a:pt x="6" y="39"/>
                        <a:pt x="5" y="38"/>
                      </a:cubicBezTo>
                      <a:cubicBezTo>
                        <a:pt x="5" y="37"/>
                        <a:pt x="4" y="36"/>
                        <a:pt x="4" y="35"/>
                      </a:cubicBezTo>
                      <a:cubicBezTo>
                        <a:pt x="4" y="34"/>
                        <a:pt x="5" y="34"/>
                        <a:pt x="5" y="33"/>
                      </a:cubicBezTo>
                      <a:cubicBezTo>
                        <a:pt x="5" y="32"/>
                        <a:pt x="5" y="32"/>
                        <a:pt x="5" y="30"/>
                      </a:cubicBezTo>
                      <a:cubicBezTo>
                        <a:pt x="5" y="28"/>
                        <a:pt x="5" y="28"/>
                        <a:pt x="4" y="27"/>
                      </a:cubicBezTo>
                      <a:cubicBezTo>
                        <a:pt x="3" y="26"/>
                        <a:pt x="3" y="26"/>
                        <a:pt x="3" y="25"/>
                      </a:cubicBezTo>
                      <a:cubicBezTo>
                        <a:pt x="3" y="24"/>
                        <a:pt x="4" y="23"/>
                        <a:pt x="3" y="23"/>
                      </a:cubicBezTo>
                      <a:cubicBezTo>
                        <a:pt x="2" y="22"/>
                        <a:pt x="2" y="22"/>
                        <a:pt x="2" y="21"/>
                      </a:cubicBezTo>
                      <a:cubicBezTo>
                        <a:pt x="2" y="20"/>
                        <a:pt x="2" y="19"/>
                        <a:pt x="3" y="19"/>
                      </a:cubicBezTo>
                      <a:cubicBezTo>
                        <a:pt x="3" y="20"/>
                        <a:pt x="4" y="21"/>
                        <a:pt x="5" y="20"/>
                      </a:cubicBezTo>
                      <a:cubicBezTo>
                        <a:pt x="5" y="20"/>
                        <a:pt x="5" y="20"/>
                        <a:pt x="5" y="19"/>
                      </a:cubicBezTo>
                      <a:cubicBezTo>
                        <a:pt x="5" y="17"/>
                        <a:pt x="5" y="16"/>
                        <a:pt x="5" y="16"/>
                      </a:cubicBezTo>
                      <a:cubicBezTo>
                        <a:pt x="5" y="16"/>
                        <a:pt x="5" y="13"/>
                        <a:pt x="5" y="13"/>
                      </a:cubicBezTo>
                      <a:cubicBezTo>
                        <a:pt x="4" y="13"/>
                        <a:pt x="3" y="13"/>
                        <a:pt x="3" y="12"/>
                      </a:cubicBezTo>
                      <a:cubicBezTo>
                        <a:pt x="2" y="12"/>
                        <a:pt x="0" y="11"/>
                        <a:pt x="1" y="11"/>
                      </a:cubicBezTo>
                      <a:cubicBezTo>
                        <a:pt x="2" y="11"/>
                        <a:pt x="3" y="11"/>
                        <a:pt x="3" y="10"/>
                      </a:cubicBezTo>
                      <a:cubicBezTo>
                        <a:pt x="3" y="9"/>
                        <a:pt x="3" y="9"/>
                        <a:pt x="3" y="8"/>
                      </a:cubicBezTo>
                      <a:cubicBezTo>
                        <a:pt x="3" y="6"/>
                        <a:pt x="4" y="7"/>
                        <a:pt x="4" y="5"/>
                      </a:cubicBezTo>
                      <a:cubicBezTo>
                        <a:pt x="4" y="3"/>
                        <a:pt x="4" y="2"/>
                        <a:pt x="4" y="2"/>
                      </a:cubicBezTo>
                      <a:cubicBezTo>
                        <a:pt x="5" y="1"/>
                        <a:pt x="5" y="1"/>
                        <a:pt x="6" y="1"/>
                      </a:cubicBezTo>
                      <a:cubicBezTo>
                        <a:pt x="6" y="1"/>
                        <a:pt x="7" y="0"/>
                        <a:pt x="7" y="1"/>
                      </a:cubicBezTo>
                      <a:cubicBezTo>
                        <a:pt x="7" y="3"/>
                        <a:pt x="8" y="3"/>
                        <a:pt x="8" y="4"/>
                      </a:cubicBezTo>
                      <a:cubicBezTo>
                        <a:pt x="8" y="6"/>
                        <a:pt x="9" y="6"/>
                        <a:pt x="9" y="6"/>
                      </a:cubicBezTo>
                      <a:cubicBezTo>
                        <a:pt x="10" y="7"/>
                        <a:pt x="10" y="7"/>
                        <a:pt x="11" y="7"/>
                      </a:cubicBezTo>
                      <a:cubicBezTo>
                        <a:pt x="12" y="6"/>
                        <a:pt x="12" y="6"/>
                        <a:pt x="13" y="6"/>
                      </a:cubicBezTo>
                      <a:cubicBezTo>
                        <a:pt x="13" y="6"/>
                        <a:pt x="14" y="6"/>
                        <a:pt x="14" y="7"/>
                      </a:cubicBezTo>
                      <a:cubicBezTo>
                        <a:pt x="14" y="7"/>
                        <a:pt x="15" y="7"/>
                        <a:pt x="14" y="9"/>
                      </a:cubicBezTo>
                      <a:cubicBezTo>
                        <a:pt x="14" y="10"/>
                        <a:pt x="14" y="10"/>
                        <a:pt x="14" y="11"/>
                      </a:cubicBezTo>
                      <a:cubicBezTo>
                        <a:pt x="13" y="11"/>
                        <a:pt x="13" y="11"/>
                        <a:pt x="13" y="12"/>
                      </a:cubicBezTo>
                      <a:cubicBezTo>
                        <a:pt x="13" y="13"/>
                        <a:pt x="12" y="14"/>
                        <a:pt x="13" y="14"/>
                      </a:cubicBezTo>
                      <a:cubicBezTo>
                        <a:pt x="14" y="14"/>
                        <a:pt x="15" y="15"/>
                        <a:pt x="16" y="15"/>
                      </a:cubicBezTo>
                      <a:cubicBezTo>
                        <a:pt x="16" y="15"/>
                        <a:pt x="18" y="15"/>
                        <a:pt x="17" y="16"/>
                      </a:cubicBezTo>
                      <a:cubicBezTo>
                        <a:pt x="17" y="17"/>
                        <a:pt x="18" y="18"/>
                        <a:pt x="18" y="19"/>
                      </a:cubicBezTo>
                      <a:cubicBezTo>
                        <a:pt x="18" y="20"/>
                        <a:pt x="19" y="21"/>
                        <a:pt x="19" y="22"/>
                      </a:cubicBezTo>
                      <a:cubicBezTo>
                        <a:pt x="19" y="23"/>
                        <a:pt x="20" y="24"/>
                        <a:pt x="20" y="24"/>
                      </a:cubicBezTo>
                      <a:cubicBezTo>
                        <a:pt x="21" y="25"/>
                        <a:pt x="23" y="25"/>
                        <a:pt x="23" y="24"/>
                      </a:cubicBezTo>
                      <a:cubicBezTo>
                        <a:pt x="23" y="23"/>
                        <a:pt x="22" y="22"/>
                        <a:pt x="22" y="21"/>
                      </a:cubicBezTo>
                      <a:cubicBezTo>
                        <a:pt x="23" y="20"/>
                        <a:pt x="23" y="19"/>
                        <a:pt x="23" y="19"/>
                      </a:cubicBezTo>
                      <a:cubicBezTo>
                        <a:pt x="24" y="19"/>
                        <a:pt x="24" y="19"/>
                        <a:pt x="24" y="19"/>
                      </a:cubicBezTo>
                      <a:cubicBezTo>
                        <a:pt x="26" y="17"/>
                        <a:pt x="26" y="17"/>
                        <a:pt x="26" y="17"/>
                      </a:cubicBezTo>
                      <a:cubicBezTo>
                        <a:pt x="27" y="18"/>
                        <a:pt x="27" y="18"/>
                        <a:pt x="27" y="18"/>
                      </a:cubicBezTo>
                      <a:cubicBezTo>
                        <a:pt x="27" y="18"/>
                        <a:pt x="29" y="17"/>
                        <a:pt x="29" y="19"/>
                      </a:cubicBezTo>
                      <a:cubicBezTo>
                        <a:pt x="29" y="20"/>
                        <a:pt x="29" y="21"/>
                        <a:pt x="30" y="21"/>
                      </a:cubicBezTo>
                      <a:cubicBezTo>
                        <a:pt x="30" y="22"/>
                        <a:pt x="31" y="23"/>
                        <a:pt x="32" y="23"/>
                      </a:cubicBezTo>
                      <a:cubicBezTo>
                        <a:pt x="32" y="23"/>
                        <a:pt x="35" y="24"/>
                        <a:pt x="35" y="24"/>
                      </a:cubicBezTo>
                      <a:cubicBezTo>
                        <a:pt x="35" y="25"/>
                        <a:pt x="35" y="26"/>
                        <a:pt x="37" y="27"/>
                      </a:cubicBezTo>
                      <a:cubicBezTo>
                        <a:pt x="38" y="28"/>
                        <a:pt x="38" y="29"/>
                        <a:pt x="38" y="30"/>
                      </a:cubicBezTo>
                      <a:cubicBezTo>
                        <a:pt x="38" y="31"/>
                        <a:pt x="38" y="32"/>
                        <a:pt x="39" y="32"/>
                      </a:cubicBezTo>
                      <a:cubicBezTo>
                        <a:pt x="39" y="33"/>
                        <a:pt x="40" y="33"/>
                        <a:pt x="41" y="34"/>
                      </a:cubicBezTo>
                      <a:cubicBezTo>
                        <a:pt x="42" y="34"/>
                        <a:pt x="42" y="35"/>
                        <a:pt x="43" y="36"/>
                      </a:cubicBezTo>
                      <a:cubicBezTo>
                        <a:pt x="44" y="37"/>
                        <a:pt x="46" y="40"/>
                        <a:pt x="46" y="41"/>
                      </a:cubicBezTo>
                      <a:cubicBezTo>
                        <a:pt x="47" y="42"/>
                        <a:pt x="48" y="43"/>
                        <a:pt x="48" y="44"/>
                      </a:cubicBezTo>
                      <a:cubicBezTo>
                        <a:pt x="49" y="45"/>
                        <a:pt x="49" y="45"/>
                        <a:pt x="49" y="46"/>
                      </a:cubicBezTo>
                      <a:cubicBezTo>
                        <a:pt x="50" y="46"/>
                        <a:pt x="49" y="46"/>
                        <a:pt x="50" y="48"/>
                      </a:cubicBezTo>
                      <a:cubicBezTo>
                        <a:pt x="50" y="49"/>
                        <a:pt x="50" y="51"/>
                        <a:pt x="50" y="52"/>
                      </a:cubicBezTo>
                      <a:cubicBezTo>
                        <a:pt x="50" y="52"/>
                        <a:pt x="51" y="53"/>
                        <a:pt x="50" y="5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126"/>
                <p:cNvSpPr>
                  <a:spLocks/>
                </p:cNvSpPr>
                <p:nvPr/>
              </p:nvSpPr>
              <p:spPr bwMode="auto">
                <a:xfrm>
                  <a:off x="3677656" y="4111046"/>
                  <a:ext cx="38936" cy="71816"/>
                </a:xfrm>
                <a:custGeom>
                  <a:avLst/>
                  <a:gdLst>
                    <a:gd name="T0" fmla="*/ 18 w 19"/>
                    <a:gd name="T1" fmla="*/ 5 h 35"/>
                    <a:gd name="T2" fmla="*/ 17 w 19"/>
                    <a:gd name="T3" fmla="*/ 7 h 35"/>
                    <a:gd name="T4" fmla="*/ 15 w 19"/>
                    <a:gd name="T5" fmla="*/ 9 h 35"/>
                    <a:gd name="T6" fmla="*/ 14 w 19"/>
                    <a:gd name="T7" fmla="*/ 11 h 35"/>
                    <a:gd name="T8" fmla="*/ 13 w 19"/>
                    <a:gd name="T9" fmla="*/ 13 h 35"/>
                    <a:gd name="T10" fmla="*/ 12 w 19"/>
                    <a:gd name="T11" fmla="*/ 14 h 35"/>
                    <a:gd name="T12" fmla="*/ 12 w 19"/>
                    <a:gd name="T13" fmla="*/ 16 h 35"/>
                    <a:gd name="T14" fmla="*/ 11 w 19"/>
                    <a:gd name="T15" fmla="*/ 19 h 35"/>
                    <a:gd name="T16" fmla="*/ 10 w 19"/>
                    <a:gd name="T17" fmla="*/ 21 h 35"/>
                    <a:gd name="T18" fmla="*/ 7 w 19"/>
                    <a:gd name="T19" fmla="*/ 23 h 35"/>
                    <a:gd name="T20" fmla="*/ 6 w 19"/>
                    <a:gd name="T21" fmla="*/ 26 h 35"/>
                    <a:gd name="T22" fmla="*/ 5 w 19"/>
                    <a:gd name="T23" fmla="*/ 29 h 35"/>
                    <a:gd name="T24" fmla="*/ 4 w 19"/>
                    <a:gd name="T25" fmla="*/ 31 h 35"/>
                    <a:gd name="T26" fmla="*/ 3 w 19"/>
                    <a:gd name="T27" fmla="*/ 34 h 35"/>
                    <a:gd name="T28" fmla="*/ 0 w 19"/>
                    <a:gd name="T29" fmla="*/ 35 h 35"/>
                    <a:gd name="T30" fmla="*/ 1 w 19"/>
                    <a:gd name="T31" fmla="*/ 33 h 35"/>
                    <a:gd name="T32" fmla="*/ 2 w 19"/>
                    <a:gd name="T33" fmla="*/ 32 h 35"/>
                    <a:gd name="T34" fmla="*/ 2 w 19"/>
                    <a:gd name="T35" fmla="*/ 31 h 35"/>
                    <a:gd name="T36" fmla="*/ 3 w 19"/>
                    <a:gd name="T37" fmla="*/ 29 h 35"/>
                    <a:gd name="T38" fmla="*/ 4 w 19"/>
                    <a:gd name="T39" fmla="*/ 27 h 35"/>
                    <a:gd name="T40" fmla="*/ 4 w 19"/>
                    <a:gd name="T41" fmla="*/ 25 h 35"/>
                    <a:gd name="T42" fmla="*/ 5 w 19"/>
                    <a:gd name="T43" fmla="*/ 23 h 35"/>
                    <a:gd name="T44" fmla="*/ 6 w 19"/>
                    <a:gd name="T45" fmla="*/ 22 h 35"/>
                    <a:gd name="T46" fmla="*/ 7 w 19"/>
                    <a:gd name="T47" fmla="*/ 20 h 35"/>
                    <a:gd name="T48" fmla="*/ 8 w 19"/>
                    <a:gd name="T49" fmla="*/ 18 h 35"/>
                    <a:gd name="T50" fmla="*/ 10 w 19"/>
                    <a:gd name="T51" fmla="*/ 17 h 35"/>
                    <a:gd name="T52" fmla="*/ 11 w 19"/>
                    <a:gd name="T53" fmla="*/ 15 h 35"/>
                    <a:gd name="T54" fmla="*/ 12 w 19"/>
                    <a:gd name="T55" fmla="*/ 13 h 35"/>
                    <a:gd name="T56" fmla="*/ 12 w 19"/>
                    <a:gd name="T57" fmla="*/ 12 h 35"/>
                    <a:gd name="T58" fmla="*/ 13 w 19"/>
                    <a:gd name="T59" fmla="*/ 10 h 35"/>
                    <a:gd name="T60" fmla="*/ 15 w 19"/>
                    <a:gd name="T61" fmla="*/ 8 h 35"/>
                    <a:gd name="T62" fmla="*/ 16 w 19"/>
                    <a:gd name="T63" fmla="*/ 5 h 35"/>
                    <a:gd name="T64" fmla="*/ 18 w 19"/>
                    <a:gd name="T65" fmla="*/ 0 h 35"/>
                    <a:gd name="T66" fmla="*/ 18 w 19"/>
                    <a:gd name="T67" fmla="*/ 3 h 35"/>
                    <a:gd name="T68" fmla="*/ 18 w 19"/>
                    <a:gd name="T6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35">
                      <a:moveTo>
                        <a:pt x="18" y="5"/>
                      </a:moveTo>
                      <a:cubicBezTo>
                        <a:pt x="18" y="5"/>
                        <a:pt x="17" y="6"/>
                        <a:pt x="17" y="7"/>
                      </a:cubicBezTo>
                      <a:cubicBezTo>
                        <a:pt x="16" y="8"/>
                        <a:pt x="16" y="8"/>
                        <a:pt x="15" y="9"/>
                      </a:cubicBezTo>
                      <a:cubicBezTo>
                        <a:pt x="15" y="10"/>
                        <a:pt x="15" y="11"/>
                        <a:pt x="14" y="11"/>
                      </a:cubicBezTo>
                      <a:cubicBezTo>
                        <a:pt x="14" y="12"/>
                        <a:pt x="14" y="12"/>
                        <a:pt x="13" y="13"/>
                      </a:cubicBezTo>
                      <a:cubicBezTo>
                        <a:pt x="13" y="13"/>
                        <a:pt x="13" y="14"/>
                        <a:pt x="12" y="14"/>
                      </a:cubicBezTo>
                      <a:cubicBezTo>
                        <a:pt x="12" y="15"/>
                        <a:pt x="12" y="15"/>
                        <a:pt x="12" y="16"/>
                      </a:cubicBezTo>
                      <a:cubicBezTo>
                        <a:pt x="12" y="17"/>
                        <a:pt x="12" y="18"/>
                        <a:pt x="11" y="19"/>
                      </a:cubicBezTo>
                      <a:cubicBezTo>
                        <a:pt x="11" y="20"/>
                        <a:pt x="10" y="20"/>
                        <a:pt x="10" y="21"/>
                      </a:cubicBezTo>
                      <a:cubicBezTo>
                        <a:pt x="9" y="22"/>
                        <a:pt x="8" y="22"/>
                        <a:pt x="7" y="23"/>
                      </a:cubicBezTo>
                      <a:cubicBezTo>
                        <a:pt x="7" y="24"/>
                        <a:pt x="6" y="25"/>
                        <a:pt x="6" y="26"/>
                      </a:cubicBezTo>
                      <a:cubicBezTo>
                        <a:pt x="5" y="27"/>
                        <a:pt x="5" y="28"/>
                        <a:pt x="5" y="29"/>
                      </a:cubicBezTo>
                      <a:cubicBezTo>
                        <a:pt x="4" y="30"/>
                        <a:pt x="4" y="30"/>
                        <a:pt x="4" y="31"/>
                      </a:cubicBezTo>
                      <a:cubicBezTo>
                        <a:pt x="4" y="32"/>
                        <a:pt x="3" y="33"/>
                        <a:pt x="3" y="34"/>
                      </a:cubicBezTo>
                      <a:cubicBezTo>
                        <a:pt x="2" y="34"/>
                        <a:pt x="0" y="35"/>
                        <a:pt x="0" y="35"/>
                      </a:cubicBezTo>
                      <a:cubicBezTo>
                        <a:pt x="0" y="35"/>
                        <a:pt x="1" y="34"/>
                        <a:pt x="1" y="33"/>
                      </a:cubicBezTo>
                      <a:cubicBezTo>
                        <a:pt x="2" y="33"/>
                        <a:pt x="2" y="33"/>
                        <a:pt x="2" y="32"/>
                      </a:cubicBezTo>
                      <a:cubicBezTo>
                        <a:pt x="2" y="32"/>
                        <a:pt x="2" y="31"/>
                        <a:pt x="2" y="31"/>
                      </a:cubicBezTo>
                      <a:cubicBezTo>
                        <a:pt x="2" y="30"/>
                        <a:pt x="3" y="30"/>
                        <a:pt x="3" y="29"/>
                      </a:cubicBezTo>
                      <a:cubicBezTo>
                        <a:pt x="3" y="29"/>
                        <a:pt x="3" y="28"/>
                        <a:pt x="4" y="27"/>
                      </a:cubicBezTo>
                      <a:cubicBezTo>
                        <a:pt x="4" y="27"/>
                        <a:pt x="4" y="26"/>
                        <a:pt x="4" y="25"/>
                      </a:cubicBezTo>
                      <a:cubicBezTo>
                        <a:pt x="4" y="24"/>
                        <a:pt x="5" y="24"/>
                        <a:pt x="5" y="23"/>
                      </a:cubicBezTo>
                      <a:cubicBezTo>
                        <a:pt x="6" y="22"/>
                        <a:pt x="6" y="22"/>
                        <a:pt x="6" y="22"/>
                      </a:cubicBezTo>
                      <a:cubicBezTo>
                        <a:pt x="6" y="22"/>
                        <a:pt x="7" y="20"/>
                        <a:pt x="7" y="20"/>
                      </a:cubicBezTo>
                      <a:cubicBezTo>
                        <a:pt x="7" y="19"/>
                        <a:pt x="8" y="19"/>
                        <a:pt x="8" y="18"/>
                      </a:cubicBezTo>
                      <a:cubicBezTo>
                        <a:pt x="8" y="18"/>
                        <a:pt x="9" y="17"/>
                        <a:pt x="10" y="17"/>
                      </a:cubicBezTo>
                      <a:cubicBezTo>
                        <a:pt x="10" y="16"/>
                        <a:pt x="11" y="15"/>
                        <a:pt x="11" y="15"/>
                      </a:cubicBezTo>
                      <a:cubicBezTo>
                        <a:pt x="11" y="14"/>
                        <a:pt x="12" y="14"/>
                        <a:pt x="12" y="13"/>
                      </a:cubicBezTo>
                      <a:cubicBezTo>
                        <a:pt x="12" y="13"/>
                        <a:pt x="12" y="12"/>
                        <a:pt x="12" y="12"/>
                      </a:cubicBezTo>
                      <a:cubicBezTo>
                        <a:pt x="13" y="11"/>
                        <a:pt x="13" y="11"/>
                        <a:pt x="13" y="10"/>
                      </a:cubicBezTo>
                      <a:cubicBezTo>
                        <a:pt x="14" y="9"/>
                        <a:pt x="14" y="9"/>
                        <a:pt x="15" y="8"/>
                      </a:cubicBezTo>
                      <a:cubicBezTo>
                        <a:pt x="15" y="7"/>
                        <a:pt x="15" y="6"/>
                        <a:pt x="16" y="5"/>
                      </a:cubicBezTo>
                      <a:cubicBezTo>
                        <a:pt x="17" y="4"/>
                        <a:pt x="18" y="1"/>
                        <a:pt x="18" y="0"/>
                      </a:cubicBezTo>
                      <a:cubicBezTo>
                        <a:pt x="18" y="0"/>
                        <a:pt x="18" y="2"/>
                        <a:pt x="18" y="3"/>
                      </a:cubicBezTo>
                      <a:cubicBezTo>
                        <a:pt x="19" y="4"/>
                        <a:pt x="18" y="4"/>
                        <a:pt x="18"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127"/>
                <p:cNvSpPr>
                  <a:spLocks/>
                </p:cNvSpPr>
                <p:nvPr/>
              </p:nvSpPr>
              <p:spPr bwMode="auto">
                <a:xfrm>
                  <a:off x="3701883" y="4018464"/>
                  <a:ext cx="25092" cy="80468"/>
                </a:xfrm>
                <a:custGeom>
                  <a:avLst/>
                  <a:gdLst>
                    <a:gd name="T0" fmla="*/ 12 w 12"/>
                    <a:gd name="T1" fmla="*/ 6 h 39"/>
                    <a:gd name="T2" fmla="*/ 11 w 12"/>
                    <a:gd name="T3" fmla="*/ 8 h 39"/>
                    <a:gd name="T4" fmla="*/ 10 w 12"/>
                    <a:gd name="T5" fmla="*/ 9 h 39"/>
                    <a:gd name="T6" fmla="*/ 10 w 12"/>
                    <a:gd name="T7" fmla="*/ 11 h 39"/>
                    <a:gd name="T8" fmla="*/ 8 w 12"/>
                    <a:gd name="T9" fmla="*/ 13 h 39"/>
                    <a:gd name="T10" fmla="*/ 8 w 12"/>
                    <a:gd name="T11" fmla="*/ 15 h 39"/>
                    <a:gd name="T12" fmla="*/ 7 w 12"/>
                    <a:gd name="T13" fmla="*/ 18 h 39"/>
                    <a:gd name="T14" fmla="*/ 5 w 12"/>
                    <a:gd name="T15" fmla="*/ 19 h 39"/>
                    <a:gd name="T16" fmla="*/ 4 w 12"/>
                    <a:gd name="T17" fmla="*/ 21 h 39"/>
                    <a:gd name="T18" fmla="*/ 5 w 12"/>
                    <a:gd name="T19" fmla="*/ 24 h 39"/>
                    <a:gd name="T20" fmla="*/ 5 w 12"/>
                    <a:gd name="T21" fmla="*/ 25 h 39"/>
                    <a:gd name="T22" fmla="*/ 4 w 12"/>
                    <a:gd name="T23" fmla="*/ 28 h 39"/>
                    <a:gd name="T24" fmla="*/ 3 w 12"/>
                    <a:gd name="T25" fmla="*/ 30 h 39"/>
                    <a:gd name="T26" fmla="*/ 2 w 12"/>
                    <a:gd name="T27" fmla="*/ 32 h 39"/>
                    <a:gd name="T28" fmla="*/ 2 w 12"/>
                    <a:gd name="T29" fmla="*/ 34 h 39"/>
                    <a:gd name="T30" fmla="*/ 2 w 12"/>
                    <a:gd name="T31" fmla="*/ 37 h 39"/>
                    <a:gd name="T32" fmla="*/ 0 w 12"/>
                    <a:gd name="T33" fmla="*/ 39 h 39"/>
                    <a:gd name="T34" fmla="*/ 0 w 12"/>
                    <a:gd name="T35" fmla="*/ 37 h 39"/>
                    <a:gd name="T36" fmla="*/ 0 w 12"/>
                    <a:gd name="T37" fmla="*/ 34 h 39"/>
                    <a:gd name="T38" fmla="*/ 1 w 12"/>
                    <a:gd name="T39" fmla="*/ 31 h 39"/>
                    <a:gd name="T40" fmla="*/ 2 w 12"/>
                    <a:gd name="T41" fmla="*/ 27 h 39"/>
                    <a:gd name="T42" fmla="*/ 2 w 12"/>
                    <a:gd name="T43" fmla="*/ 24 h 39"/>
                    <a:gd name="T44" fmla="*/ 3 w 12"/>
                    <a:gd name="T45" fmla="*/ 21 h 39"/>
                    <a:gd name="T46" fmla="*/ 4 w 12"/>
                    <a:gd name="T47" fmla="*/ 18 h 39"/>
                    <a:gd name="T48" fmla="*/ 6 w 12"/>
                    <a:gd name="T49" fmla="*/ 13 h 39"/>
                    <a:gd name="T50" fmla="*/ 10 w 12"/>
                    <a:gd name="T51" fmla="*/ 7 h 39"/>
                    <a:gd name="T52" fmla="*/ 11 w 12"/>
                    <a:gd name="T53" fmla="*/ 0 h 39"/>
                    <a:gd name="T54" fmla="*/ 12 w 12"/>
                    <a:gd name="T55" fmla="*/ 4 h 39"/>
                    <a:gd name="T56" fmla="*/ 12 w 12"/>
                    <a:gd name="T57"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39">
                      <a:moveTo>
                        <a:pt x="12" y="6"/>
                      </a:moveTo>
                      <a:cubicBezTo>
                        <a:pt x="11" y="7"/>
                        <a:pt x="11" y="8"/>
                        <a:pt x="11" y="8"/>
                      </a:cubicBezTo>
                      <a:cubicBezTo>
                        <a:pt x="10" y="9"/>
                        <a:pt x="10" y="9"/>
                        <a:pt x="10" y="9"/>
                      </a:cubicBezTo>
                      <a:cubicBezTo>
                        <a:pt x="10" y="10"/>
                        <a:pt x="10" y="10"/>
                        <a:pt x="10" y="11"/>
                      </a:cubicBezTo>
                      <a:cubicBezTo>
                        <a:pt x="10" y="12"/>
                        <a:pt x="9" y="12"/>
                        <a:pt x="8" y="13"/>
                      </a:cubicBezTo>
                      <a:cubicBezTo>
                        <a:pt x="8" y="14"/>
                        <a:pt x="8" y="14"/>
                        <a:pt x="8" y="15"/>
                      </a:cubicBezTo>
                      <a:cubicBezTo>
                        <a:pt x="8" y="17"/>
                        <a:pt x="7" y="17"/>
                        <a:pt x="7" y="18"/>
                      </a:cubicBezTo>
                      <a:cubicBezTo>
                        <a:pt x="6" y="19"/>
                        <a:pt x="5" y="19"/>
                        <a:pt x="5" y="19"/>
                      </a:cubicBezTo>
                      <a:cubicBezTo>
                        <a:pt x="5" y="19"/>
                        <a:pt x="5" y="20"/>
                        <a:pt x="4" y="21"/>
                      </a:cubicBezTo>
                      <a:cubicBezTo>
                        <a:pt x="4" y="21"/>
                        <a:pt x="4" y="22"/>
                        <a:pt x="5" y="24"/>
                      </a:cubicBezTo>
                      <a:cubicBezTo>
                        <a:pt x="6" y="24"/>
                        <a:pt x="5" y="24"/>
                        <a:pt x="5" y="25"/>
                      </a:cubicBezTo>
                      <a:cubicBezTo>
                        <a:pt x="5" y="26"/>
                        <a:pt x="4" y="27"/>
                        <a:pt x="4" y="28"/>
                      </a:cubicBezTo>
                      <a:cubicBezTo>
                        <a:pt x="4" y="28"/>
                        <a:pt x="4" y="29"/>
                        <a:pt x="3" y="30"/>
                      </a:cubicBezTo>
                      <a:cubicBezTo>
                        <a:pt x="3" y="31"/>
                        <a:pt x="3" y="31"/>
                        <a:pt x="2" y="32"/>
                      </a:cubicBezTo>
                      <a:cubicBezTo>
                        <a:pt x="2" y="33"/>
                        <a:pt x="2" y="33"/>
                        <a:pt x="2" y="34"/>
                      </a:cubicBezTo>
                      <a:cubicBezTo>
                        <a:pt x="2" y="35"/>
                        <a:pt x="2" y="36"/>
                        <a:pt x="2" y="37"/>
                      </a:cubicBezTo>
                      <a:cubicBezTo>
                        <a:pt x="2" y="38"/>
                        <a:pt x="1" y="39"/>
                        <a:pt x="0" y="39"/>
                      </a:cubicBezTo>
                      <a:cubicBezTo>
                        <a:pt x="0" y="38"/>
                        <a:pt x="0" y="37"/>
                        <a:pt x="0" y="37"/>
                      </a:cubicBezTo>
                      <a:cubicBezTo>
                        <a:pt x="1" y="36"/>
                        <a:pt x="0" y="35"/>
                        <a:pt x="0" y="34"/>
                      </a:cubicBezTo>
                      <a:cubicBezTo>
                        <a:pt x="0" y="33"/>
                        <a:pt x="1" y="32"/>
                        <a:pt x="1" y="31"/>
                      </a:cubicBezTo>
                      <a:cubicBezTo>
                        <a:pt x="1" y="30"/>
                        <a:pt x="2" y="28"/>
                        <a:pt x="2" y="27"/>
                      </a:cubicBezTo>
                      <a:cubicBezTo>
                        <a:pt x="2" y="26"/>
                        <a:pt x="2" y="25"/>
                        <a:pt x="2" y="24"/>
                      </a:cubicBezTo>
                      <a:cubicBezTo>
                        <a:pt x="2" y="22"/>
                        <a:pt x="2" y="22"/>
                        <a:pt x="3" y="21"/>
                      </a:cubicBezTo>
                      <a:cubicBezTo>
                        <a:pt x="3" y="20"/>
                        <a:pt x="3" y="19"/>
                        <a:pt x="4" y="18"/>
                      </a:cubicBezTo>
                      <a:cubicBezTo>
                        <a:pt x="5" y="17"/>
                        <a:pt x="6" y="14"/>
                        <a:pt x="6" y="13"/>
                      </a:cubicBezTo>
                      <a:cubicBezTo>
                        <a:pt x="7" y="12"/>
                        <a:pt x="8" y="8"/>
                        <a:pt x="10" y="7"/>
                      </a:cubicBezTo>
                      <a:cubicBezTo>
                        <a:pt x="11" y="6"/>
                        <a:pt x="11" y="0"/>
                        <a:pt x="11" y="0"/>
                      </a:cubicBezTo>
                      <a:cubicBezTo>
                        <a:pt x="11" y="0"/>
                        <a:pt x="12" y="3"/>
                        <a:pt x="12" y="4"/>
                      </a:cubicBezTo>
                      <a:cubicBezTo>
                        <a:pt x="12" y="5"/>
                        <a:pt x="12" y="5"/>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7" name="Freeform 128"/>
                <p:cNvSpPr>
                  <a:spLocks/>
                </p:cNvSpPr>
                <p:nvPr/>
              </p:nvSpPr>
              <p:spPr bwMode="auto">
                <a:xfrm>
                  <a:off x="3765911" y="3926747"/>
                  <a:ext cx="12114" cy="16440"/>
                </a:xfrm>
                <a:custGeom>
                  <a:avLst/>
                  <a:gdLst>
                    <a:gd name="T0" fmla="*/ 6 w 6"/>
                    <a:gd name="T1" fmla="*/ 3 h 8"/>
                    <a:gd name="T2" fmla="*/ 4 w 6"/>
                    <a:gd name="T3" fmla="*/ 5 h 8"/>
                    <a:gd name="T4" fmla="*/ 3 w 6"/>
                    <a:gd name="T5" fmla="*/ 7 h 8"/>
                    <a:gd name="T6" fmla="*/ 0 w 6"/>
                    <a:gd name="T7" fmla="*/ 8 h 8"/>
                    <a:gd name="T8" fmla="*/ 1 w 6"/>
                    <a:gd name="T9" fmla="*/ 5 h 8"/>
                    <a:gd name="T10" fmla="*/ 2 w 6"/>
                    <a:gd name="T11" fmla="*/ 3 h 8"/>
                    <a:gd name="T12" fmla="*/ 5 w 6"/>
                    <a:gd name="T13" fmla="*/ 1 h 8"/>
                    <a:gd name="T14" fmla="*/ 6 w 6"/>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6" y="3"/>
                      </a:moveTo>
                      <a:cubicBezTo>
                        <a:pt x="6" y="4"/>
                        <a:pt x="5" y="4"/>
                        <a:pt x="4" y="5"/>
                      </a:cubicBezTo>
                      <a:cubicBezTo>
                        <a:pt x="3" y="6"/>
                        <a:pt x="3" y="7"/>
                        <a:pt x="3" y="7"/>
                      </a:cubicBezTo>
                      <a:cubicBezTo>
                        <a:pt x="3" y="8"/>
                        <a:pt x="0" y="8"/>
                        <a:pt x="0" y="8"/>
                      </a:cubicBezTo>
                      <a:cubicBezTo>
                        <a:pt x="0" y="8"/>
                        <a:pt x="0" y="6"/>
                        <a:pt x="1" y="5"/>
                      </a:cubicBezTo>
                      <a:cubicBezTo>
                        <a:pt x="1" y="5"/>
                        <a:pt x="1" y="4"/>
                        <a:pt x="2" y="3"/>
                      </a:cubicBezTo>
                      <a:cubicBezTo>
                        <a:pt x="3" y="3"/>
                        <a:pt x="5" y="1"/>
                        <a:pt x="5" y="1"/>
                      </a:cubicBezTo>
                      <a:cubicBezTo>
                        <a:pt x="6" y="0"/>
                        <a:pt x="6" y="2"/>
                        <a:pt x="6"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8" name="Freeform 129"/>
                <p:cNvSpPr>
                  <a:spLocks/>
                </p:cNvSpPr>
                <p:nvPr/>
              </p:nvSpPr>
              <p:spPr bwMode="auto">
                <a:xfrm>
                  <a:off x="3550464" y="3188688"/>
                  <a:ext cx="28553" cy="51915"/>
                </a:xfrm>
                <a:custGeom>
                  <a:avLst/>
                  <a:gdLst>
                    <a:gd name="T0" fmla="*/ 13 w 14"/>
                    <a:gd name="T1" fmla="*/ 8 h 25"/>
                    <a:gd name="T2" fmla="*/ 12 w 14"/>
                    <a:gd name="T3" fmla="*/ 7 h 25"/>
                    <a:gd name="T4" fmla="*/ 12 w 14"/>
                    <a:gd name="T5" fmla="*/ 6 h 25"/>
                    <a:gd name="T6" fmla="*/ 11 w 14"/>
                    <a:gd name="T7" fmla="*/ 5 h 25"/>
                    <a:gd name="T8" fmla="*/ 10 w 14"/>
                    <a:gd name="T9" fmla="*/ 3 h 25"/>
                    <a:gd name="T10" fmla="*/ 9 w 14"/>
                    <a:gd name="T11" fmla="*/ 2 h 25"/>
                    <a:gd name="T12" fmla="*/ 8 w 14"/>
                    <a:gd name="T13" fmla="*/ 0 h 25"/>
                    <a:gd name="T14" fmla="*/ 7 w 14"/>
                    <a:gd name="T15" fmla="*/ 0 h 25"/>
                    <a:gd name="T16" fmla="*/ 5 w 14"/>
                    <a:gd name="T17" fmla="*/ 1 h 25"/>
                    <a:gd name="T18" fmla="*/ 5 w 14"/>
                    <a:gd name="T19" fmla="*/ 2 h 25"/>
                    <a:gd name="T20" fmla="*/ 3 w 14"/>
                    <a:gd name="T21" fmla="*/ 3 h 25"/>
                    <a:gd name="T22" fmla="*/ 2 w 14"/>
                    <a:gd name="T23" fmla="*/ 4 h 25"/>
                    <a:gd name="T24" fmla="*/ 1 w 14"/>
                    <a:gd name="T25" fmla="*/ 4 h 25"/>
                    <a:gd name="T26" fmla="*/ 0 w 14"/>
                    <a:gd name="T27" fmla="*/ 6 h 25"/>
                    <a:gd name="T28" fmla="*/ 1 w 14"/>
                    <a:gd name="T29" fmla="*/ 7 h 25"/>
                    <a:gd name="T30" fmla="*/ 2 w 14"/>
                    <a:gd name="T31" fmla="*/ 8 h 25"/>
                    <a:gd name="T32" fmla="*/ 2 w 14"/>
                    <a:gd name="T33" fmla="*/ 9 h 25"/>
                    <a:gd name="T34" fmla="*/ 2 w 14"/>
                    <a:gd name="T35" fmla="*/ 10 h 25"/>
                    <a:gd name="T36" fmla="*/ 3 w 14"/>
                    <a:gd name="T37" fmla="*/ 12 h 25"/>
                    <a:gd name="T38" fmla="*/ 2 w 14"/>
                    <a:gd name="T39" fmla="*/ 14 h 25"/>
                    <a:gd name="T40" fmla="*/ 4 w 14"/>
                    <a:gd name="T41" fmla="*/ 15 h 25"/>
                    <a:gd name="T42" fmla="*/ 4 w 14"/>
                    <a:gd name="T43" fmla="*/ 16 h 25"/>
                    <a:gd name="T44" fmla="*/ 4 w 14"/>
                    <a:gd name="T45" fmla="*/ 18 h 25"/>
                    <a:gd name="T46" fmla="*/ 4 w 14"/>
                    <a:gd name="T47" fmla="*/ 19 h 25"/>
                    <a:gd name="T48" fmla="*/ 4 w 14"/>
                    <a:gd name="T49" fmla="*/ 21 h 25"/>
                    <a:gd name="T50" fmla="*/ 4 w 14"/>
                    <a:gd name="T51" fmla="*/ 22 h 25"/>
                    <a:gd name="T52" fmla="*/ 5 w 14"/>
                    <a:gd name="T53" fmla="*/ 23 h 25"/>
                    <a:gd name="T54" fmla="*/ 6 w 14"/>
                    <a:gd name="T55" fmla="*/ 23 h 25"/>
                    <a:gd name="T56" fmla="*/ 6 w 14"/>
                    <a:gd name="T57" fmla="*/ 25 h 25"/>
                    <a:gd name="T58" fmla="*/ 8 w 14"/>
                    <a:gd name="T59" fmla="*/ 25 h 25"/>
                    <a:gd name="T60" fmla="*/ 10 w 14"/>
                    <a:gd name="T61" fmla="*/ 24 h 25"/>
                    <a:gd name="T62" fmla="*/ 10 w 14"/>
                    <a:gd name="T63" fmla="*/ 23 h 25"/>
                    <a:gd name="T64" fmla="*/ 11 w 14"/>
                    <a:gd name="T65" fmla="*/ 22 h 25"/>
                    <a:gd name="T66" fmla="*/ 13 w 14"/>
                    <a:gd name="T67" fmla="*/ 21 h 25"/>
                    <a:gd name="T68" fmla="*/ 14 w 14"/>
                    <a:gd name="T69" fmla="*/ 20 h 25"/>
                    <a:gd name="T70" fmla="*/ 13 w 14"/>
                    <a:gd name="T71" fmla="*/ 19 h 25"/>
                    <a:gd name="T72" fmla="*/ 13 w 14"/>
                    <a:gd name="T73" fmla="*/ 17 h 25"/>
                    <a:gd name="T74" fmla="*/ 13 w 14"/>
                    <a:gd name="T75" fmla="*/ 15 h 25"/>
                    <a:gd name="T76" fmla="*/ 13 w 14"/>
                    <a:gd name="T77" fmla="*/ 13 h 25"/>
                    <a:gd name="T78" fmla="*/ 13 w 14"/>
                    <a:gd name="T79" fmla="*/ 12 h 25"/>
                    <a:gd name="T80" fmla="*/ 12 w 14"/>
                    <a:gd name="T81" fmla="*/ 11 h 25"/>
                    <a:gd name="T82" fmla="*/ 12 w 14"/>
                    <a:gd name="T83" fmla="*/ 10 h 25"/>
                    <a:gd name="T84" fmla="*/ 13 w 14"/>
                    <a:gd name="T8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5">
                      <a:moveTo>
                        <a:pt x="13" y="8"/>
                      </a:moveTo>
                      <a:cubicBezTo>
                        <a:pt x="13" y="7"/>
                        <a:pt x="13" y="8"/>
                        <a:pt x="12" y="7"/>
                      </a:cubicBezTo>
                      <a:cubicBezTo>
                        <a:pt x="12" y="6"/>
                        <a:pt x="12" y="6"/>
                        <a:pt x="12" y="6"/>
                      </a:cubicBezTo>
                      <a:cubicBezTo>
                        <a:pt x="12" y="5"/>
                        <a:pt x="11" y="5"/>
                        <a:pt x="11" y="5"/>
                      </a:cubicBezTo>
                      <a:cubicBezTo>
                        <a:pt x="11" y="4"/>
                        <a:pt x="10" y="4"/>
                        <a:pt x="10" y="3"/>
                      </a:cubicBezTo>
                      <a:cubicBezTo>
                        <a:pt x="10" y="3"/>
                        <a:pt x="9" y="2"/>
                        <a:pt x="9" y="2"/>
                      </a:cubicBezTo>
                      <a:cubicBezTo>
                        <a:pt x="8" y="1"/>
                        <a:pt x="8" y="0"/>
                        <a:pt x="8" y="0"/>
                      </a:cubicBezTo>
                      <a:cubicBezTo>
                        <a:pt x="8" y="0"/>
                        <a:pt x="8" y="0"/>
                        <a:pt x="7" y="0"/>
                      </a:cubicBezTo>
                      <a:cubicBezTo>
                        <a:pt x="7" y="0"/>
                        <a:pt x="6" y="0"/>
                        <a:pt x="5" y="1"/>
                      </a:cubicBezTo>
                      <a:cubicBezTo>
                        <a:pt x="5" y="1"/>
                        <a:pt x="5" y="2"/>
                        <a:pt x="5" y="2"/>
                      </a:cubicBezTo>
                      <a:cubicBezTo>
                        <a:pt x="4" y="3"/>
                        <a:pt x="4" y="3"/>
                        <a:pt x="3" y="3"/>
                      </a:cubicBezTo>
                      <a:cubicBezTo>
                        <a:pt x="3" y="3"/>
                        <a:pt x="3" y="4"/>
                        <a:pt x="2" y="4"/>
                      </a:cubicBezTo>
                      <a:cubicBezTo>
                        <a:pt x="2" y="4"/>
                        <a:pt x="1" y="4"/>
                        <a:pt x="1" y="4"/>
                      </a:cubicBezTo>
                      <a:cubicBezTo>
                        <a:pt x="1" y="5"/>
                        <a:pt x="0" y="6"/>
                        <a:pt x="0" y="6"/>
                      </a:cubicBezTo>
                      <a:cubicBezTo>
                        <a:pt x="0" y="6"/>
                        <a:pt x="0" y="7"/>
                        <a:pt x="1" y="7"/>
                      </a:cubicBezTo>
                      <a:cubicBezTo>
                        <a:pt x="1" y="7"/>
                        <a:pt x="2" y="7"/>
                        <a:pt x="2" y="8"/>
                      </a:cubicBezTo>
                      <a:cubicBezTo>
                        <a:pt x="2" y="9"/>
                        <a:pt x="2" y="9"/>
                        <a:pt x="2" y="9"/>
                      </a:cubicBezTo>
                      <a:cubicBezTo>
                        <a:pt x="2" y="10"/>
                        <a:pt x="2" y="10"/>
                        <a:pt x="2" y="10"/>
                      </a:cubicBezTo>
                      <a:cubicBezTo>
                        <a:pt x="3" y="11"/>
                        <a:pt x="3" y="12"/>
                        <a:pt x="3" y="12"/>
                      </a:cubicBezTo>
                      <a:cubicBezTo>
                        <a:pt x="2" y="13"/>
                        <a:pt x="2" y="13"/>
                        <a:pt x="2" y="14"/>
                      </a:cubicBezTo>
                      <a:cubicBezTo>
                        <a:pt x="3" y="14"/>
                        <a:pt x="4" y="14"/>
                        <a:pt x="4" y="15"/>
                      </a:cubicBezTo>
                      <a:cubicBezTo>
                        <a:pt x="4" y="15"/>
                        <a:pt x="4" y="16"/>
                        <a:pt x="4" y="16"/>
                      </a:cubicBezTo>
                      <a:cubicBezTo>
                        <a:pt x="4" y="17"/>
                        <a:pt x="4" y="17"/>
                        <a:pt x="4" y="18"/>
                      </a:cubicBezTo>
                      <a:cubicBezTo>
                        <a:pt x="4" y="18"/>
                        <a:pt x="4" y="19"/>
                        <a:pt x="4" y="19"/>
                      </a:cubicBezTo>
                      <a:cubicBezTo>
                        <a:pt x="4" y="20"/>
                        <a:pt x="3" y="20"/>
                        <a:pt x="4" y="21"/>
                      </a:cubicBezTo>
                      <a:cubicBezTo>
                        <a:pt x="4" y="21"/>
                        <a:pt x="4" y="22"/>
                        <a:pt x="4" y="22"/>
                      </a:cubicBezTo>
                      <a:cubicBezTo>
                        <a:pt x="5" y="23"/>
                        <a:pt x="5" y="23"/>
                        <a:pt x="5" y="23"/>
                      </a:cubicBezTo>
                      <a:cubicBezTo>
                        <a:pt x="5" y="23"/>
                        <a:pt x="6" y="23"/>
                        <a:pt x="6" y="23"/>
                      </a:cubicBezTo>
                      <a:cubicBezTo>
                        <a:pt x="6" y="24"/>
                        <a:pt x="6" y="25"/>
                        <a:pt x="6" y="25"/>
                      </a:cubicBezTo>
                      <a:cubicBezTo>
                        <a:pt x="7" y="25"/>
                        <a:pt x="7" y="24"/>
                        <a:pt x="8" y="25"/>
                      </a:cubicBezTo>
                      <a:cubicBezTo>
                        <a:pt x="9" y="25"/>
                        <a:pt x="9" y="25"/>
                        <a:pt x="10" y="24"/>
                      </a:cubicBezTo>
                      <a:cubicBezTo>
                        <a:pt x="10" y="24"/>
                        <a:pt x="9" y="23"/>
                        <a:pt x="10" y="23"/>
                      </a:cubicBezTo>
                      <a:cubicBezTo>
                        <a:pt x="10" y="22"/>
                        <a:pt x="10" y="22"/>
                        <a:pt x="11" y="22"/>
                      </a:cubicBezTo>
                      <a:cubicBezTo>
                        <a:pt x="12" y="22"/>
                        <a:pt x="12" y="22"/>
                        <a:pt x="13" y="21"/>
                      </a:cubicBezTo>
                      <a:cubicBezTo>
                        <a:pt x="14" y="21"/>
                        <a:pt x="14" y="21"/>
                        <a:pt x="14" y="20"/>
                      </a:cubicBezTo>
                      <a:cubicBezTo>
                        <a:pt x="14" y="20"/>
                        <a:pt x="13" y="20"/>
                        <a:pt x="13" y="19"/>
                      </a:cubicBezTo>
                      <a:cubicBezTo>
                        <a:pt x="13" y="18"/>
                        <a:pt x="13" y="18"/>
                        <a:pt x="13" y="17"/>
                      </a:cubicBezTo>
                      <a:cubicBezTo>
                        <a:pt x="13" y="16"/>
                        <a:pt x="13" y="16"/>
                        <a:pt x="13" y="15"/>
                      </a:cubicBezTo>
                      <a:cubicBezTo>
                        <a:pt x="13" y="14"/>
                        <a:pt x="13" y="13"/>
                        <a:pt x="13" y="13"/>
                      </a:cubicBezTo>
                      <a:cubicBezTo>
                        <a:pt x="13" y="13"/>
                        <a:pt x="13" y="12"/>
                        <a:pt x="13" y="12"/>
                      </a:cubicBezTo>
                      <a:cubicBezTo>
                        <a:pt x="12" y="12"/>
                        <a:pt x="12" y="12"/>
                        <a:pt x="12" y="11"/>
                      </a:cubicBezTo>
                      <a:cubicBezTo>
                        <a:pt x="12" y="11"/>
                        <a:pt x="11" y="12"/>
                        <a:pt x="12" y="10"/>
                      </a:cubicBezTo>
                      <a:cubicBezTo>
                        <a:pt x="13" y="8"/>
                        <a:pt x="13" y="8"/>
                        <a:pt x="13" y="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130"/>
                <p:cNvSpPr>
                  <a:spLocks/>
                </p:cNvSpPr>
                <p:nvPr/>
              </p:nvSpPr>
              <p:spPr bwMode="auto">
                <a:xfrm>
                  <a:off x="3548733" y="3154078"/>
                  <a:ext cx="18170" cy="34610"/>
                </a:xfrm>
                <a:custGeom>
                  <a:avLst/>
                  <a:gdLst>
                    <a:gd name="T0" fmla="*/ 3 w 9"/>
                    <a:gd name="T1" fmla="*/ 3 h 17"/>
                    <a:gd name="T2" fmla="*/ 2 w 9"/>
                    <a:gd name="T3" fmla="*/ 4 h 17"/>
                    <a:gd name="T4" fmla="*/ 0 w 9"/>
                    <a:gd name="T5" fmla="*/ 5 h 17"/>
                    <a:gd name="T6" fmla="*/ 0 w 9"/>
                    <a:gd name="T7" fmla="*/ 7 h 17"/>
                    <a:gd name="T8" fmla="*/ 2 w 9"/>
                    <a:gd name="T9" fmla="*/ 9 h 17"/>
                    <a:gd name="T10" fmla="*/ 2 w 9"/>
                    <a:gd name="T11" fmla="*/ 11 h 17"/>
                    <a:gd name="T12" fmla="*/ 2 w 9"/>
                    <a:gd name="T13" fmla="*/ 13 h 17"/>
                    <a:gd name="T14" fmla="*/ 4 w 9"/>
                    <a:gd name="T15" fmla="*/ 15 h 17"/>
                    <a:gd name="T16" fmla="*/ 5 w 9"/>
                    <a:gd name="T17" fmla="*/ 16 h 17"/>
                    <a:gd name="T18" fmla="*/ 6 w 9"/>
                    <a:gd name="T19" fmla="*/ 16 h 17"/>
                    <a:gd name="T20" fmla="*/ 8 w 9"/>
                    <a:gd name="T21" fmla="*/ 16 h 17"/>
                    <a:gd name="T22" fmla="*/ 8 w 9"/>
                    <a:gd name="T23" fmla="*/ 13 h 17"/>
                    <a:gd name="T24" fmla="*/ 7 w 9"/>
                    <a:gd name="T25" fmla="*/ 11 h 17"/>
                    <a:gd name="T26" fmla="*/ 8 w 9"/>
                    <a:gd name="T27" fmla="*/ 9 h 17"/>
                    <a:gd name="T28" fmla="*/ 8 w 9"/>
                    <a:gd name="T29" fmla="*/ 7 h 17"/>
                    <a:gd name="T30" fmla="*/ 7 w 9"/>
                    <a:gd name="T31" fmla="*/ 6 h 17"/>
                    <a:gd name="T32" fmla="*/ 6 w 9"/>
                    <a:gd name="T33" fmla="*/ 4 h 17"/>
                    <a:gd name="T34" fmla="*/ 6 w 9"/>
                    <a:gd name="T35" fmla="*/ 3 h 17"/>
                    <a:gd name="T36" fmla="*/ 6 w 9"/>
                    <a:gd name="T37" fmla="*/ 1 h 17"/>
                    <a:gd name="T38" fmla="*/ 4 w 9"/>
                    <a:gd name="T39" fmla="*/ 0 h 17"/>
                    <a:gd name="T40" fmla="*/ 3 w 9"/>
                    <a:gd name="T41"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7">
                      <a:moveTo>
                        <a:pt x="3" y="3"/>
                      </a:moveTo>
                      <a:cubicBezTo>
                        <a:pt x="2" y="3"/>
                        <a:pt x="3" y="3"/>
                        <a:pt x="2" y="4"/>
                      </a:cubicBezTo>
                      <a:cubicBezTo>
                        <a:pt x="1" y="5"/>
                        <a:pt x="1" y="5"/>
                        <a:pt x="0" y="5"/>
                      </a:cubicBezTo>
                      <a:cubicBezTo>
                        <a:pt x="0" y="6"/>
                        <a:pt x="0" y="7"/>
                        <a:pt x="0" y="7"/>
                      </a:cubicBezTo>
                      <a:cubicBezTo>
                        <a:pt x="0" y="7"/>
                        <a:pt x="2" y="8"/>
                        <a:pt x="2" y="9"/>
                      </a:cubicBezTo>
                      <a:cubicBezTo>
                        <a:pt x="2" y="10"/>
                        <a:pt x="2" y="10"/>
                        <a:pt x="2" y="11"/>
                      </a:cubicBezTo>
                      <a:cubicBezTo>
                        <a:pt x="2" y="12"/>
                        <a:pt x="2" y="12"/>
                        <a:pt x="2" y="13"/>
                      </a:cubicBezTo>
                      <a:cubicBezTo>
                        <a:pt x="2" y="13"/>
                        <a:pt x="4" y="14"/>
                        <a:pt x="4" y="15"/>
                      </a:cubicBezTo>
                      <a:cubicBezTo>
                        <a:pt x="4" y="15"/>
                        <a:pt x="4" y="16"/>
                        <a:pt x="5" y="16"/>
                      </a:cubicBezTo>
                      <a:cubicBezTo>
                        <a:pt x="5" y="16"/>
                        <a:pt x="6" y="17"/>
                        <a:pt x="6" y="16"/>
                      </a:cubicBezTo>
                      <a:cubicBezTo>
                        <a:pt x="7" y="16"/>
                        <a:pt x="8" y="16"/>
                        <a:pt x="8" y="16"/>
                      </a:cubicBezTo>
                      <a:cubicBezTo>
                        <a:pt x="8" y="15"/>
                        <a:pt x="9" y="13"/>
                        <a:pt x="8" y="13"/>
                      </a:cubicBezTo>
                      <a:cubicBezTo>
                        <a:pt x="7" y="12"/>
                        <a:pt x="7" y="12"/>
                        <a:pt x="7" y="11"/>
                      </a:cubicBezTo>
                      <a:cubicBezTo>
                        <a:pt x="7" y="10"/>
                        <a:pt x="8" y="10"/>
                        <a:pt x="8" y="9"/>
                      </a:cubicBezTo>
                      <a:cubicBezTo>
                        <a:pt x="8" y="8"/>
                        <a:pt x="8" y="8"/>
                        <a:pt x="8" y="7"/>
                      </a:cubicBezTo>
                      <a:cubicBezTo>
                        <a:pt x="7" y="6"/>
                        <a:pt x="7" y="6"/>
                        <a:pt x="7" y="6"/>
                      </a:cubicBezTo>
                      <a:cubicBezTo>
                        <a:pt x="7" y="6"/>
                        <a:pt x="6" y="4"/>
                        <a:pt x="6" y="4"/>
                      </a:cubicBezTo>
                      <a:cubicBezTo>
                        <a:pt x="6" y="3"/>
                        <a:pt x="6" y="3"/>
                        <a:pt x="6" y="3"/>
                      </a:cubicBezTo>
                      <a:cubicBezTo>
                        <a:pt x="6" y="2"/>
                        <a:pt x="6" y="2"/>
                        <a:pt x="6" y="1"/>
                      </a:cubicBezTo>
                      <a:cubicBezTo>
                        <a:pt x="6" y="1"/>
                        <a:pt x="5" y="0"/>
                        <a:pt x="4" y="0"/>
                      </a:cubicBezTo>
                      <a:cubicBezTo>
                        <a:pt x="4" y="0"/>
                        <a:pt x="4" y="2"/>
                        <a:pt x="3"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131"/>
                <p:cNvSpPr>
                  <a:spLocks/>
                </p:cNvSpPr>
                <p:nvPr/>
              </p:nvSpPr>
              <p:spPr bwMode="auto">
                <a:xfrm>
                  <a:off x="2964689" y="2674729"/>
                  <a:ext cx="147093" cy="67490"/>
                </a:xfrm>
                <a:custGeom>
                  <a:avLst/>
                  <a:gdLst>
                    <a:gd name="T0" fmla="*/ 64 w 72"/>
                    <a:gd name="T1" fmla="*/ 10 h 33"/>
                    <a:gd name="T2" fmla="*/ 60 w 72"/>
                    <a:gd name="T3" fmla="*/ 8 h 33"/>
                    <a:gd name="T4" fmla="*/ 57 w 72"/>
                    <a:gd name="T5" fmla="*/ 4 h 33"/>
                    <a:gd name="T6" fmla="*/ 54 w 72"/>
                    <a:gd name="T7" fmla="*/ 4 h 33"/>
                    <a:gd name="T8" fmla="*/ 50 w 72"/>
                    <a:gd name="T9" fmla="*/ 1 h 33"/>
                    <a:gd name="T10" fmla="*/ 47 w 72"/>
                    <a:gd name="T11" fmla="*/ 3 h 33"/>
                    <a:gd name="T12" fmla="*/ 45 w 72"/>
                    <a:gd name="T13" fmla="*/ 4 h 33"/>
                    <a:gd name="T14" fmla="*/ 42 w 72"/>
                    <a:gd name="T15" fmla="*/ 6 h 33"/>
                    <a:gd name="T16" fmla="*/ 37 w 72"/>
                    <a:gd name="T17" fmla="*/ 5 h 33"/>
                    <a:gd name="T18" fmla="*/ 36 w 72"/>
                    <a:gd name="T19" fmla="*/ 6 h 33"/>
                    <a:gd name="T20" fmla="*/ 31 w 72"/>
                    <a:gd name="T21" fmla="*/ 5 h 33"/>
                    <a:gd name="T22" fmla="*/ 29 w 72"/>
                    <a:gd name="T23" fmla="*/ 9 h 33"/>
                    <a:gd name="T24" fmla="*/ 26 w 72"/>
                    <a:gd name="T25" fmla="*/ 4 h 33"/>
                    <a:gd name="T26" fmla="*/ 26 w 72"/>
                    <a:gd name="T27" fmla="*/ 9 h 33"/>
                    <a:gd name="T28" fmla="*/ 23 w 72"/>
                    <a:gd name="T29" fmla="*/ 9 h 33"/>
                    <a:gd name="T30" fmla="*/ 19 w 72"/>
                    <a:gd name="T31" fmla="*/ 10 h 33"/>
                    <a:gd name="T32" fmla="*/ 16 w 72"/>
                    <a:gd name="T33" fmla="*/ 4 h 33"/>
                    <a:gd name="T34" fmla="*/ 12 w 72"/>
                    <a:gd name="T35" fmla="*/ 2 h 33"/>
                    <a:gd name="T36" fmla="*/ 7 w 72"/>
                    <a:gd name="T37" fmla="*/ 2 h 33"/>
                    <a:gd name="T38" fmla="*/ 10 w 72"/>
                    <a:gd name="T39" fmla="*/ 4 h 33"/>
                    <a:gd name="T40" fmla="*/ 9 w 72"/>
                    <a:gd name="T41" fmla="*/ 6 h 33"/>
                    <a:gd name="T42" fmla="*/ 5 w 72"/>
                    <a:gd name="T43" fmla="*/ 5 h 33"/>
                    <a:gd name="T44" fmla="*/ 5 w 72"/>
                    <a:gd name="T45" fmla="*/ 8 h 33"/>
                    <a:gd name="T46" fmla="*/ 4 w 72"/>
                    <a:gd name="T47" fmla="*/ 10 h 33"/>
                    <a:gd name="T48" fmla="*/ 1 w 72"/>
                    <a:gd name="T49" fmla="*/ 10 h 33"/>
                    <a:gd name="T50" fmla="*/ 3 w 72"/>
                    <a:gd name="T51" fmla="*/ 12 h 33"/>
                    <a:gd name="T52" fmla="*/ 7 w 72"/>
                    <a:gd name="T53" fmla="*/ 12 h 33"/>
                    <a:gd name="T54" fmla="*/ 10 w 72"/>
                    <a:gd name="T55" fmla="*/ 11 h 33"/>
                    <a:gd name="T56" fmla="*/ 15 w 72"/>
                    <a:gd name="T57" fmla="*/ 11 h 33"/>
                    <a:gd name="T58" fmla="*/ 15 w 72"/>
                    <a:gd name="T59" fmla="*/ 15 h 33"/>
                    <a:gd name="T60" fmla="*/ 17 w 72"/>
                    <a:gd name="T61" fmla="*/ 17 h 33"/>
                    <a:gd name="T62" fmla="*/ 12 w 72"/>
                    <a:gd name="T63" fmla="*/ 16 h 33"/>
                    <a:gd name="T64" fmla="*/ 8 w 72"/>
                    <a:gd name="T65" fmla="*/ 17 h 33"/>
                    <a:gd name="T66" fmla="*/ 6 w 72"/>
                    <a:gd name="T67" fmla="*/ 19 h 33"/>
                    <a:gd name="T68" fmla="*/ 12 w 72"/>
                    <a:gd name="T69" fmla="*/ 18 h 33"/>
                    <a:gd name="T70" fmla="*/ 17 w 72"/>
                    <a:gd name="T71" fmla="*/ 18 h 33"/>
                    <a:gd name="T72" fmla="*/ 19 w 72"/>
                    <a:gd name="T73" fmla="*/ 22 h 33"/>
                    <a:gd name="T74" fmla="*/ 18 w 72"/>
                    <a:gd name="T75" fmla="*/ 26 h 33"/>
                    <a:gd name="T76" fmla="*/ 20 w 72"/>
                    <a:gd name="T77" fmla="*/ 28 h 33"/>
                    <a:gd name="T78" fmla="*/ 26 w 72"/>
                    <a:gd name="T79" fmla="*/ 27 h 33"/>
                    <a:gd name="T80" fmla="*/ 36 w 72"/>
                    <a:gd name="T81" fmla="*/ 31 h 33"/>
                    <a:gd name="T82" fmla="*/ 48 w 72"/>
                    <a:gd name="T83" fmla="*/ 31 h 33"/>
                    <a:gd name="T84" fmla="*/ 55 w 72"/>
                    <a:gd name="T85" fmla="*/ 28 h 33"/>
                    <a:gd name="T86" fmla="*/ 62 w 72"/>
                    <a:gd name="T87" fmla="*/ 23 h 33"/>
                    <a:gd name="T88" fmla="*/ 67 w 72"/>
                    <a:gd name="T89" fmla="*/ 20 h 33"/>
                    <a:gd name="T90" fmla="*/ 71 w 72"/>
                    <a:gd name="T9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33">
                      <a:moveTo>
                        <a:pt x="68" y="12"/>
                      </a:moveTo>
                      <a:cubicBezTo>
                        <a:pt x="68" y="11"/>
                        <a:pt x="68" y="10"/>
                        <a:pt x="67" y="10"/>
                      </a:cubicBezTo>
                      <a:cubicBezTo>
                        <a:pt x="65" y="10"/>
                        <a:pt x="66" y="10"/>
                        <a:pt x="64" y="10"/>
                      </a:cubicBezTo>
                      <a:cubicBezTo>
                        <a:pt x="63" y="10"/>
                        <a:pt x="62" y="11"/>
                        <a:pt x="62" y="10"/>
                      </a:cubicBezTo>
                      <a:cubicBezTo>
                        <a:pt x="61" y="10"/>
                        <a:pt x="61" y="10"/>
                        <a:pt x="61" y="9"/>
                      </a:cubicBezTo>
                      <a:cubicBezTo>
                        <a:pt x="60" y="9"/>
                        <a:pt x="59" y="10"/>
                        <a:pt x="60" y="8"/>
                      </a:cubicBezTo>
                      <a:cubicBezTo>
                        <a:pt x="60" y="7"/>
                        <a:pt x="61" y="8"/>
                        <a:pt x="60" y="7"/>
                      </a:cubicBezTo>
                      <a:cubicBezTo>
                        <a:pt x="59" y="6"/>
                        <a:pt x="58" y="6"/>
                        <a:pt x="58" y="6"/>
                      </a:cubicBezTo>
                      <a:cubicBezTo>
                        <a:pt x="57" y="5"/>
                        <a:pt x="56" y="5"/>
                        <a:pt x="57" y="4"/>
                      </a:cubicBezTo>
                      <a:cubicBezTo>
                        <a:pt x="57" y="3"/>
                        <a:pt x="58" y="2"/>
                        <a:pt x="57" y="2"/>
                      </a:cubicBezTo>
                      <a:cubicBezTo>
                        <a:pt x="57" y="2"/>
                        <a:pt x="57" y="2"/>
                        <a:pt x="56" y="3"/>
                      </a:cubicBezTo>
                      <a:cubicBezTo>
                        <a:pt x="54" y="3"/>
                        <a:pt x="55" y="4"/>
                        <a:pt x="54" y="4"/>
                      </a:cubicBezTo>
                      <a:cubicBezTo>
                        <a:pt x="53" y="4"/>
                        <a:pt x="52" y="4"/>
                        <a:pt x="52" y="3"/>
                      </a:cubicBezTo>
                      <a:cubicBezTo>
                        <a:pt x="51" y="2"/>
                        <a:pt x="51" y="3"/>
                        <a:pt x="50" y="2"/>
                      </a:cubicBezTo>
                      <a:cubicBezTo>
                        <a:pt x="50" y="2"/>
                        <a:pt x="51" y="1"/>
                        <a:pt x="50" y="1"/>
                      </a:cubicBezTo>
                      <a:cubicBezTo>
                        <a:pt x="49" y="0"/>
                        <a:pt x="48" y="0"/>
                        <a:pt x="47" y="0"/>
                      </a:cubicBezTo>
                      <a:cubicBezTo>
                        <a:pt x="47" y="1"/>
                        <a:pt x="47" y="1"/>
                        <a:pt x="46" y="2"/>
                      </a:cubicBezTo>
                      <a:cubicBezTo>
                        <a:pt x="46" y="2"/>
                        <a:pt x="46" y="3"/>
                        <a:pt x="47" y="3"/>
                      </a:cubicBezTo>
                      <a:cubicBezTo>
                        <a:pt x="47" y="3"/>
                        <a:pt x="48" y="5"/>
                        <a:pt x="48" y="5"/>
                      </a:cubicBezTo>
                      <a:cubicBezTo>
                        <a:pt x="47" y="5"/>
                        <a:pt x="47" y="5"/>
                        <a:pt x="46" y="5"/>
                      </a:cubicBezTo>
                      <a:cubicBezTo>
                        <a:pt x="45" y="4"/>
                        <a:pt x="45" y="4"/>
                        <a:pt x="45" y="4"/>
                      </a:cubicBezTo>
                      <a:cubicBezTo>
                        <a:pt x="44" y="3"/>
                        <a:pt x="43" y="4"/>
                        <a:pt x="43" y="4"/>
                      </a:cubicBezTo>
                      <a:cubicBezTo>
                        <a:pt x="43" y="4"/>
                        <a:pt x="41" y="4"/>
                        <a:pt x="42" y="5"/>
                      </a:cubicBezTo>
                      <a:cubicBezTo>
                        <a:pt x="42" y="6"/>
                        <a:pt x="42" y="6"/>
                        <a:pt x="42" y="6"/>
                      </a:cubicBezTo>
                      <a:cubicBezTo>
                        <a:pt x="42" y="7"/>
                        <a:pt x="41" y="7"/>
                        <a:pt x="41" y="6"/>
                      </a:cubicBezTo>
                      <a:cubicBezTo>
                        <a:pt x="41" y="6"/>
                        <a:pt x="39" y="5"/>
                        <a:pt x="39" y="5"/>
                      </a:cubicBezTo>
                      <a:cubicBezTo>
                        <a:pt x="37" y="5"/>
                        <a:pt x="37" y="5"/>
                        <a:pt x="37" y="5"/>
                      </a:cubicBezTo>
                      <a:cubicBezTo>
                        <a:pt x="37" y="5"/>
                        <a:pt x="37" y="5"/>
                        <a:pt x="37" y="6"/>
                      </a:cubicBezTo>
                      <a:cubicBezTo>
                        <a:pt x="37" y="7"/>
                        <a:pt x="38" y="8"/>
                        <a:pt x="37" y="8"/>
                      </a:cubicBezTo>
                      <a:cubicBezTo>
                        <a:pt x="37" y="7"/>
                        <a:pt x="37" y="6"/>
                        <a:pt x="36" y="6"/>
                      </a:cubicBezTo>
                      <a:cubicBezTo>
                        <a:pt x="35" y="5"/>
                        <a:pt x="35" y="4"/>
                        <a:pt x="34" y="4"/>
                      </a:cubicBezTo>
                      <a:cubicBezTo>
                        <a:pt x="33" y="4"/>
                        <a:pt x="33" y="4"/>
                        <a:pt x="32" y="4"/>
                      </a:cubicBezTo>
                      <a:cubicBezTo>
                        <a:pt x="31" y="5"/>
                        <a:pt x="31" y="5"/>
                        <a:pt x="31" y="5"/>
                      </a:cubicBezTo>
                      <a:cubicBezTo>
                        <a:pt x="30" y="6"/>
                        <a:pt x="30" y="6"/>
                        <a:pt x="30" y="6"/>
                      </a:cubicBezTo>
                      <a:cubicBezTo>
                        <a:pt x="30" y="6"/>
                        <a:pt x="31" y="7"/>
                        <a:pt x="31" y="8"/>
                      </a:cubicBezTo>
                      <a:cubicBezTo>
                        <a:pt x="30" y="9"/>
                        <a:pt x="29" y="9"/>
                        <a:pt x="29" y="9"/>
                      </a:cubicBezTo>
                      <a:cubicBezTo>
                        <a:pt x="29" y="9"/>
                        <a:pt x="29" y="8"/>
                        <a:pt x="29" y="7"/>
                      </a:cubicBezTo>
                      <a:cubicBezTo>
                        <a:pt x="28" y="6"/>
                        <a:pt x="27" y="6"/>
                        <a:pt x="27" y="5"/>
                      </a:cubicBezTo>
                      <a:cubicBezTo>
                        <a:pt x="27" y="4"/>
                        <a:pt x="27" y="3"/>
                        <a:pt x="26" y="4"/>
                      </a:cubicBezTo>
                      <a:cubicBezTo>
                        <a:pt x="25" y="4"/>
                        <a:pt x="24" y="5"/>
                        <a:pt x="24" y="5"/>
                      </a:cubicBezTo>
                      <a:cubicBezTo>
                        <a:pt x="24" y="6"/>
                        <a:pt x="24" y="6"/>
                        <a:pt x="25" y="7"/>
                      </a:cubicBezTo>
                      <a:cubicBezTo>
                        <a:pt x="25" y="8"/>
                        <a:pt x="26" y="8"/>
                        <a:pt x="26" y="9"/>
                      </a:cubicBezTo>
                      <a:cubicBezTo>
                        <a:pt x="26" y="9"/>
                        <a:pt x="27" y="10"/>
                        <a:pt x="27" y="10"/>
                      </a:cubicBezTo>
                      <a:cubicBezTo>
                        <a:pt x="26" y="10"/>
                        <a:pt x="26" y="11"/>
                        <a:pt x="25" y="10"/>
                      </a:cubicBezTo>
                      <a:cubicBezTo>
                        <a:pt x="25" y="9"/>
                        <a:pt x="24" y="9"/>
                        <a:pt x="23" y="9"/>
                      </a:cubicBezTo>
                      <a:cubicBezTo>
                        <a:pt x="23" y="10"/>
                        <a:pt x="22" y="11"/>
                        <a:pt x="22" y="11"/>
                      </a:cubicBezTo>
                      <a:cubicBezTo>
                        <a:pt x="22" y="11"/>
                        <a:pt x="20" y="11"/>
                        <a:pt x="20" y="11"/>
                      </a:cubicBezTo>
                      <a:cubicBezTo>
                        <a:pt x="20" y="11"/>
                        <a:pt x="19" y="11"/>
                        <a:pt x="19" y="10"/>
                      </a:cubicBezTo>
                      <a:cubicBezTo>
                        <a:pt x="20" y="10"/>
                        <a:pt x="20" y="9"/>
                        <a:pt x="19" y="8"/>
                      </a:cubicBezTo>
                      <a:cubicBezTo>
                        <a:pt x="19" y="7"/>
                        <a:pt x="19" y="5"/>
                        <a:pt x="18" y="5"/>
                      </a:cubicBezTo>
                      <a:cubicBezTo>
                        <a:pt x="17" y="5"/>
                        <a:pt x="17" y="5"/>
                        <a:pt x="16" y="4"/>
                      </a:cubicBezTo>
                      <a:cubicBezTo>
                        <a:pt x="16" y="4"/>
                        <a:pt x="15" y="4"/>
                        <a:pt x="14" y="4"/>
                      </a:cubicBezTo>
                      <a:cubicBezTo>
                        <a:pt x="13" y="4"/>
                        <a:pt x="13" y="4"/>
                        <a:pt x="13" y="3"/>
                      </a:cubicBezTo>
                      <a:cubicBezTo>
                        <a:pt x="12" y="2"/>
                        <a:pt x="12" y="2"/>
                        <a:pt x="12" y="2"/>
                      </a:cubicBezTo>
                      <a:cubicBezTo>
                        <a:pt x="11" y="1"/>
                        <a:pt x="10" y="1"/>
                        <a:pt x="10" y="1"/>
                      </a:cubicBezTo>
                      <a:cubicBezTo>
                        <a:pt x="9" y="1"/>
                        <a:pt x="9" y="1"/>
                        <a:pt x="9" y="1"/>
                      </a:cubicBezTo>
                      <a:cubicBezTo>
                        <a:pt x="8" y="1"/>
                        <a:pt x="7" y="2"/>
                        <a:pt x="7" y="2"/>
                      </a:cubicBezTo>
                      <a:cubicBezTo>
                        <a:pt x="7" y="3"/>
                        <a:pt x="7" y="3"/>
                        <a:pt x="7" y="3"/>
                      </a:cubicBezTo>
                      <a:cubicBezTo>
                        <a:pt x="9" y="4"/>
                        <a:pt x="9" y="4"/>
                        <a:pt x="9" y="4"/>
                      </a:cubicBezTo>
                      <a:cubicBezTo>
                        <a:pt x="9" y="4"/>
                        <a:pt x="9" y="4"/>
                        <a:pt x="10" y="4"/>
                      </a:cubicBezTo>
                      <a:cubicBezTo>
                        <a:pt x="10" y="5"/>
                        <a:pt x="11" y="5"/>
                        <a:pt x="11" y="6"/>
                      </a:cubicBezTo>
                      <a:cubicBezTo>
                        <a:pt x="11" y="6"/>
                        <a:pt x="11" y="7"/>
                        <a:pt x="11" y="7"/>
                      </a:cubicBezTo>
                      <a:cubicBezTo>
                        <a:pt x="11" y="7"/>
                        <a:pt x="10" y="7"/>
                        <a:pt x="9" y="6"/>
                      </a:cubicBezTo>
                      <a:cubicBezTo>
                        <a:pt x="9" y="5"/>
                        <a:pt x="9" y="5"/>
                        <a:pt x="8" y="5"/>
                      </a:cubicBezTo>
                      <a:cubicBezTo>
                        <a:pt x="7" y="4"/>
                        <a:pt x="7" y="3"/>
                        <a:pt x="7" y="4"/>
                      </a:cubicBezTo>
                      <a:cubicBezTo>
                        <a:pt x="6" y="4"/>
                        <a:pt x="6" y="4"/>
                        <a:pt x="5" y="5"/>
                      </a:cubicBezTo>
                      <a:cubicBezTo>
                        <a:pt x="5" y="5"/>
                        <a:pt x="5" y="6"/>
                        <a:pt x="4" y="6"/>
                      </a:cubicBezTo>
                      <a:cubicBezTo>
                        <a:pt x="4" y="7"/>
                        <a:pt x="4" y="8"/>
                        <a:pt x="4" y="8"/>
                      </a:cubicBezTo>
                      <a:cubicBezTo>
                        <a:pt x="4" y="8"/>
                        <a:pt x="5" y="8"/>
                        <a:pt x="5" y="8"/>
                      </a:cubicBezTo>
                      <a:cubicBezTo>
                        <a:pt x="6" y="8"/>
                        <a:pt x="6" y="9"/>
                        <a:pt x="6" y="9"/>
                      </a:cubicBezTo>
                      <a:cubicBezTo>
                        <a:pt x="6" y="10"/>
                        <a:pt x="7" y="9"/>
                        <a:pt x="6" y="10"/>
                      </a:cubicBezTo>
                      <a:cubicBezTo>
                        <a:pt x="5" y="10"/>
                        <a:pt x="5" y="10"/>
                        <a:pt x="4" y="10"/>
                      </a:cubicBezTo>
                      <a:cubicBezTo>
                        <a:pt x="4" y="10"/>
                        <a:pt x="3" y="10"/>
                        <a:pt x="3" y="10"/>
                      </a:cubicBezTo>
                      <a:cubicBezTo>
                        <a:pt x="3" y="10"/>
                        <a:pt x="3" y="10"/>
                        <a:pt x="2" y="10"/>
                      </a:cubicBezTo>
                      <a:cubicBezTo>
                        <a:pt x="1" y="10"/>
                        <a:pt x="1" y="10"/>
                        <a:pt x="1" y="10"/>
                      </a:cubicBezTo>
                      <a:cubicBezTo>
                        <a:pt x="0" y="10"/>
                        <a:pt x="0" y="10"/>
                        <a:pt x="0" y="10"/>
                      </a:cubicBezTo>
                      <a:cubicBezTo>
                        <a:pt x="0" y="11"/>
                        <a:pt x="1" y="12"/>
                        <a:pt x="1" y="12"/>
                      </a:cubicBezTo>
                      <a:cubicBezTo>
                        <a:pt x="2" y="12"/>
                        <a:pt x="3" y="11"/>
                        <a:pt x="3" y="12"/>
                      </a:cubicBezTo>
                      <a:cubicBezTo>
                        <a:pt x="3" y="12"/>
                        <a:pt x="4" y="12"/>
                        <a:pt x="4" y="12"/>
                      </a:cubicBezTo>
                      <a:cubicBezTo>
                        <a:pt x="5" y="12"/>
                        <a:pt x="5" y="13"/>
                        <a:pt x="6" y="12"/>
                      </a:cubicBezTo>
                      <a:cubicBezTo>
                        <a:pt x="7" y="12"/>
                        <a:pt x="6" y="12"/>
                        <a:pt x="7" y="12"/>
                      </a:cubicBezTo>
                      <a:cubicBezTo>
                        <a:pt x="8" y="12"/>
                        <a:pt x="8" y="12"/>
                        <a:pt x="9" y="12"/>
                      </a:cubicBezTo>
                      <a:cubicBezTo>
                        <a:pt x="9" y="12"/>
                        <a:pt x="9" y="11"/>
                        <a:pt x="9" y="11"/>
                      </a:cubicBezTo>
                      <a:cubicBezTo>
                        <a:pt x="9" y="11"/>
                        <a:pt x="10" y="10"/>
                        <a:pt x="10" y="11"/>
                      </a:cubicBezTo>
                      <a:cubicBezTo>
                        <a:pt x="11" y="12"/>
                        <a:pt x="12" y="13"/>
                        <a:pt x="12" y="12"/>
                      </a:cubicBezTo>
                      <a:cubicBezTo>
                        <a:pt x="13" y="12"/>
                        <a:pt x="13" y="11"/>
                        <a:pt x="13" y="11"/>
                      </a:cubicBezTo>
                      <a:cubicBezTo>
                        <a:pt x="14" y="11"/>
                        <a:pt x="15" y="11"/>
                        <a:pt x="15" y="11"/>
                      </a:cubicBezTo>
                      <a:cubicBezTo>
                        <a:pt x="15" y="12"/>
                        <a:pt x="17" y="12"/>
                        <a:pt x="17" y="12"/>
                      </a:cubicBezTo>
                      <a:cubicBezTo>
                        <a:pt x="17" y="13"/>
                        <a:pt x="15" y="12"/>
                        <a:pt x="15" y="13"/>
                      </a:cubicBezTo>
                      <a:cubicBezTo>
                        <a:pt x="15" y="14"/>
                        <a:pt x="14" y="16"/>
                        <a:pt x="15" y="15"/>
                      </a:cubicBezTo>
                      <a:cubicBezTo>
                        <a:pt x="16" y="14"/>
                        <a:pt x="17" y="14"/>
                        <a:pt x="18" y="14"/>
                      </a:cubicBezTo>
                      <a:cubicBezTo>
                        <a:pt x="18" y="15"/>
                        <a:pt x="19" y="15"/>
                        <a:pt x="18" y="16"/>
                      </a:cubicBezTo>
                      <a:cubicBezTo>
                        <a:pt x="18" y="16"/>
                        <a:pt x="17" y="17"/>
                        <a:pt x="17" y="17"/>
                      </a:cubicBezTo>
                      <a:cubicBezTo>
                        <a:pt x="16" y="16"/>
                        <a:pt x="16" y="16"/>
                        <a:pt x="15" y="16"/>
                      </a:cubicBezTo>
                      <a:cubicBezTo>
                        <a:pt x="14" y="16"/>
                        <a:pt x="14" y="16"/>
                        <a:pt x="13" y="16"/>
                      </a:cubicBezTo>
                      <a:cubicBezTo>
                        <a:pt x="13" y="16"/>
                        <a:pt x="12" y="16"/>
                        <a:pt x="12" y="16"/>
                      </a:cubicBezTo>
                      <a:cubicBezTo>
                        <a:pt x="12" y="16"/>
                        <a:pt x="11" y="16"/>
                        <a:pt x="11" y="16"/>
                      </a:cubicBezTo>
                      <a:cubicBezTo>
                        <a:pt x="10" y="16"/>
                        <a:pt x="10" y="16"/>
                        <a:pt x="9" y="16"/>
                      </a:cubicBezTo>
                      <a:cubicBezTo>
                        <a:pt x="9" y="16"/>
                        <a:pt x="9" y="17"/>
                        <a:pt x="8" y="17"/>
                      </a:cubicBezTo>
                      <a:cubicBezTo>
                        <a:pt x="7" y="17"/>
                        <a:pt x="7" y="17"/>
                        <a:pt x="6" y="17"/>
                      </a:cubicBezTo>
                      <a:cubicBezTo>
                        <a:pt x="5" y="17"/>
                        <a:pt x="5" y="18"/>
                        <a:pt x="5" y="18"/>
                      </a:cubicBezTo>
                      <a:cubicBezTo>
                        <a:pt x="5" y="19"/>
                        <a:pt x="5" y="19"/>
                        <a:pt x="6" y="19"/>
                      </a:cubicBezTo>
                      <a:cubicBezTo>
                        <a:pt x="7" y="19"/>
                        <a:pt x="8" y="20"/>
                        <a:pt x="8" y="20"/>
                      </a:cubicBezTo>
                      <a:cubicBezTo>
                        <a:pt x="9" y="19"/>
                        <a:pt x="10" y="18"/>
                        <a:pt x="11" y="18"/>
                      </a:cubicBezTo>
                      <a:cubicBezTo>
                        <a:pt x="11" y="18"/>
                        <a:pt x="12" y="18"/>
                        <a:pt x="12" y="18"/>
                      </a:cubicBezTo>
                      <a:cubicBezTo>
                        <a:pt x="13" y="19"/>
                        <a:pt x="13" y="19"/>
                        <a:pt x="14" y="19"/>
                      </a:cubicBezTo>
                      <a:cubicBezTo>
                        <a:pt x="15" y="19"/>
                        <a:pt x="15" y="19"/>
                        <a:pt x="16" y="19"/>
                      </a:cubicBezTo>
                      <a:cubicBezTo>
                        <a:pt x="16" y="18"/>
                        <a:pt x="17" y="18"/>
                        <a:pt x="17" y="18"/>
                      </a:cubicBezTo>
                      <a:cubicBezTo>
                        <a:pt x="17" y="19"/>
                        <a:pt x="17" y="19"/>
                        <a:pt x="17" y="20"/>
                      </a:cubicBezTo>
                      <a:cubicBezTo>
                        <a:pt x="17" y="21"/>
                        <a:pt x="17" y="22"/>
                        <a:pt x="17" y="22"/>
                      </a:cubicBezTo>
                      <a:cubicBezTo>
                        <a:pt x="18" y="22"/>
                        <a:pt x="18" y="23"/>
                        <a:pt x="19" y="22"/>
                      </a:cubicBezTo>
                      <a:cubicBezTo>
                        <a:pt x="19" y="22"/>
                        <a:pt x="22" y="23"/>
                        <a:pt x="21" y="23"/>
                      </a:cubicBezTo>
                      <a:cubicBezTo>
                        <a:pt x="20" y="24"/>
                        <a:pt x="21" y="23"/>
                        <a:pt x="20" y="24"/>
                      </a:cubicBezTo>
                      <a:cubicBezTo>
                        <a:pt x="19" y="25"/>
                        <a:pt x="19" y="26"/>
                        <a:pt x="18" y="26"/>
                      </a:cubicBezTo>
                      <a:cubicBezTo>
                        <a:pt x="16" y="26"/>
                        <a:pt x="16" y="26"/>
                        <a:pt x="15" y="26"/>
                      </a:cubicBezTo>
                      <a:cubicBezTo>
                        <a:pt x="15" y="27"/>
                        <a:pt x="16" y="28"/>
                        <a:pt x="17" y="28"/>
                      </a:cubicBezTo>
                      <a:cubicBezTo>
                        <a:pt x="19" y="28"/>
                        <a:pt x="20" y="29"/>
                        <a:pt x="20" y="28"/>
                      </a:cubicBezTo>
                      <a:cubicBezTo>
                        <a:pt x="21" y="27"/>
                        <a:pt x="22" y="27"/>
                        <a:pt x="23" y="28"/>
                      </a:cubicBezTo>
                      <a:cubicBezTo>
                        <a:pt x="24" y="28"/>
                        <a:pt x="24" y="28"/>
                        <a:pt x="25" y="28"/>
                      </a:cubicBezTo>
                      <a:cubicBezTo>
                        <a:pt x="25" y="28"/>
                        <a:pt x="26" y="27"/>
                        <a:pt x="26" y="27"/>
                      </a:cubicBezTo>
                      <a:cubicBezTo>
                        <a:pt x="27" y="27"/>
                        <a:pt x="29" y="28"/>
                        <a:pt x="29" y="29"/>
                      </a:cubicBezTo>
                      <a:cubicBezTo>
                        <a:pt x="29" y="29"/>
                        <a:pt x="32" y="28"/>
                        <a:pt x="32" y="30"/>
                      </a:cubicBezTo>
                      <a:cubicBezTo>
                        <a:pt x="31" y="31"/>
                        <a:pt x="34" y="30"/>
                        <a:pt x="36" y="31"/>
                      </a:cubicBezTo>
                      <a:cubicBezTo>
                        <a:pt x="38" y="32"/>
                        <a:pt x="40" y="33"/>
                        <a:pt x="41" y="32"/>
                      </a:cubicBezTo>
                      <a:cubicBezTo>
                        <a:pt x="41" y="32"/>
                        <a:pt x="42" y="32"/>
                        <a:pt x="44" y="33"/>
                      </a:cubicBezTo>
                      <a:cubicBezTo>
                        <a:pt x="46" y="33"/>
                        <a:pt x="48" y="32"/>
                        <a:pt x="48" y="31"/>
                      </a:cubicBezTo>
                      <a:cubicBezTo>
                        <a:pt x="48" y="31"/>
                        <a:pt x="48" y="30"/>
                        <a:pt x="48" y="29"/>
                      </a:cubicBezTo>
                      <a:cubicBezTo>
                        <a:pt x="49" y="29"/>
                        <a:pt x="50" y="29"/>
                        <a:pt x="52" y="29"/>
                      </a:cubicBezTo>
                      <a:cubicBezTo>
                        <a:pt x="53" y="28"/>
                        <a:pt x="55" y="28"/>
                        <a:pt x="55" y="28"/>
                      </a:cubicBezTo>
                      <a:cubicBezTo>
                        <a:pt x="55" y="28"/>
                        <a:pt x="56" y="28"/>
                        <a:pt x="57" y="27"/>
                      </a:cubicBezTo>
                      <a:cubicBezTo>
                        <a:pt x="58" y="26"/>
                        <a:pt x="58" y="25"/>
                        <a:pt x="59" y="24"/>
                      </a:cubicBezTo>
                      <a:cubicBezTo>
                        <a:pt x="60" y="24"/>
                        <a:pt x="61" y="24"/>
                        <a:pt x="62" y="23"/>
                      </a:cubicBezTo>
                      <a:cubicBezTo>
                        <a:pt x="62" y="23"/>
                        <a:pt x="60" y="23"/>
                        <a:pt x="62" y="23"/>
                      </a:cubicBezTo>
                      <a:cubicBezTo>
                        <a:pt x="64" y="23"/>
                        <a:pt x="66" y="23"/>
                        <a:pt x="66" y="22"/>
                      </a:cubicBezTo>
                      <a:cubicBezTo>
                        <a:pt x="67" y="22"/>
                        <a:pt x="66" y="21"/>
                        <a:pt x="67" y="20"/>
                      </a:cubicBezTo>
                      <a:cubicBezTo>
                        <a:pt x="68" y="19"/>
                        <a:pt x="68" y="19"/>
                        <a:pt x="69" y="18"/>
                      </a:cubicBezTo>
                      <a:cubicBezTo>
                        <a:pt x="70" y="17"/>
                        <a:pt x="70" y="17"/>
                        <a:pt x="70" y="16"/>
                      </a:cubicBezTo>
                      <a:cubicBezTo>
                        <a:pt x="71" y="14"/>
                        <a:pt x="72" y="15"/>
                        <a:pt x="71" y="14"/>
                      </a:cubicBezTo>
                      <a:cubicBezTo>
                        <a:pt x="69" y="13"/>
                        <a:pt x="69" y="14"/>
                        <a:pt x="68"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132"/>
                <p:cNvSpPr>
                  <a:spLocks/>
                </p:cNvSpPr>
                <p:nvPr/>
              </p:nvSpPr>
              <p:spPr bwMode="auto">
                <a:xfrm>
                  <a:off x="3595457" y="4160365"/>
                  <a:ext cx="149688" cy="179972"/>
                </a:xfrm>
                <a:custGeom>
                  <a:avLst/>
                  <a:gdLst>
                    <a:gd name="T0" fmla="*/ 70 w 73"/>
                    <a:gd name="T1" fmla="*/ 2 h 88"/>
                    <a:gd name="T2" fmla="*/ 68 w 73"/>
                    <a:gd name="T3" fmla="*/ 4 h 88"/>
                    <a:gd name="T4" fmla="*/ 67 w 73"/>
                    <a:gd name="T5" fmla="*/ 7 h 88"/>
                    <a:gd name="T6" fmla="*/ 64 w 73"/>
                    <a:gd name="T7" fmla="*/ 10 h 88"/>
                    <a:gd name="T8" fmla="*/ 62 w 73"/>
                    <a:gd name="T9" fmla="*/ 12 h 88"/>
                    <a:gd name="T10" fmla="*/ 60 w 73"/>
                    <a:gd name="T11" fmla="*/ 15 h 88"/>
                    <a:gd name="T12" fmla="*/ 58 w 73"/>
                    <a:gd name="T13" fmla="*/ 18 h 88"/>
                    <a:gd name="T14" fmla="*/ 56 w 73"/>
                    <a:gd name="T15" fmla="*/ 20 h 88"/>
                    <a:gd name="T16" fmla="*/ 53 w 73"/>
                    <a:gd name="T17" fmla="*/ 23 h 88"/>
                    <a:gd name="T18" fmla="*/ 50 w 73"/>
                    <a:gd name="T19" fmla="*/ 26 h 88"/>
                    <a:gd name="T20" fmla="*/ 48 w 73"/>
                    <a:gd name="T21" fmla="*/ 28 h 88"/>
                    <a:gd name="T22" fmla="*/ 44 w 73"/>
                    <a:gd name="T23" fmla="*/ 31 h 88"/>
                    <a:gd name="T24" fmla="*/ 43 w 73"/>
                    <a:gd name="T25" fmla="*/ 33 h 88"/>
                    <a:gd name="T26" fmla="*/ 43 w 73"/>
                    <a:gd name="T27" fmla="*/ 36 h 88"/>
                    <a:gd name="T28" fmla="*/ 40 w 73"/>
                    <a:gd name="T29" fmla="*/ 38 h 88"/>
                    <a:gd name="T30" fmla="*/ 38 w 73"/>
                    <a:gd name="T31" fmla="*/ 40 h 88"/>
                    <a:gd name="T32" fmla="*/ 35 w 73"/>
                    <a:gd name="T33" fmla="*/ 45 h 88"/>
                    <a:gd name="T34" fmla="*/ 33 w 73"/>
                    <a:gd name="T35" fmla="*/ 47 h 88"/>
                    <a:gd name="T36" fmla="*/ 32 w 73"/>
                    <a:gd name="T37" fmla="*/ 48 h 88"/>
                    <a:gd name="T38" fmla="*/ 32 w 73"/>
                    <a:gd name="T39" fmla="*/ 48 h 88"/>
                    <a:gd name="T40" fmla="*/ 30 w 73"/>
                    <a:gd name="T41" fmla="*/ 51 h 88"/>
                    <a:gd name="T42" fmla="*/ 29 w 73"/>
                    <a:gd name="T43" fmla="*/ 53 h 88"/>
                    <a:gd name="T44" fmla="*/ 27 w 73"/>
                    <a:gd name="T45" fmla="*/ 56 h 88"/>
                    <a:gd name="T46" fmla="*/ 24 w 73"/>
                    <a:gd name="T47" fmla="*/ 59 h 88"/>
                    <a:gd name="T48" fmla="*/ 22 w 73"/>
                    <a:gd name="T49" fmla="*/ 61 h 88"/>
                    <a:gd name="T50" fmla="*/ 20 w 73"/>
                    <a:gd name="T51" fmla="*/ 63 h 88"/>
                    <a:gd name="T52" fmla="*/ 17 w 73"/>
                    <a:gd name="T53" fmla="*/ 65 h 88"/>
                    <a:gd name="T54" fmla="*/ 15 w 73"/>
                    <a:gd name="T55" fmla="*/ 67 h 88"/>
                    <a:gd name="T56" fmla="*/ 13 w 73"/>
                    <a:gd name="T57" fmla="*/ 69 h 88"/>
                    <a:gd name="T58" fmla="*/ 13 w 73"/>
                    <a:gd name="T59" fmla="*/ 71 h 88"/>
                    <a:gd name="T60" fmla="*/ 11 w 73"/>
                    <a:gd name="T61" fmla="*/ 74 h 88"/>
                    <a:gd name="T62" fmla="*/ 10 w 73"/>
                    <a:gd name="T63" fmla="*/ 77 h 88"/>
                    <a:gd name="T64" fmla="*/ 7 w 73"/>
                    <a:gd name="T65" fmla="*/ 79 h 88"/>
                    <a:gd name="T66" fmla="*/ 3 w 73"/>
                    <a:gd name="T67" fmla="*/ 82 h 88"/>
                    <a:gd name="T68" fmla="*/ 0 w 73"/>
                    <a:gd name="T69" fmla="*/ 86 h 88"/>
                    <a:gd name="T70" fmla="*/ 2 w 73"/>
                    <a:gd name="T71" fmla="*/ 87 h 88"/>
                    <a:gd name="T72" fmla="*/ 6 w 73"/>
                    <a:gd name="T73" fmla="*/ 84 h 88"/>
                    <a:gd name="T74" fmla="*/ 7 w 73"/>
                    <a:gd name="T75" fmla="*/ 83 h 88"/>
                    <a:gd name="T76" fmla="*/ 73 w 73"/>
                    <a:gd name="T77" fmla="*/ 0 h 88"/>
                    <a:gd name="T78" fmla="*/ 73 w 73"/>
                    <a:gd name="T79" fmla="*/ 0 h 88"/>
                    <a:gd name="T80" fmla="*/ 70 w 73"/>
                    <a:gd name="T8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 h="88">
                      <a:moveTo>
                        <a:pt x="70" y="2"/>
                      </a:moveTo>
                      <a:cubicBezTo>
                        <a:pt x="70" y="3"/>
                        <a:pt x="69" y="4"/>
                        <a:pt x="68" y="4"/>
                      </a:cubicBezTo>
                      <a:cubicBezTo>
                        <a:pt x="66" y="5"/>
                        <a:pt x="67" y="6"/>
                        <a:pt x="67" y="7"/>
                      </a:cubicBezTo>
                      <a:cubicBezTo>
                        <a:pt x="66" y="8"/>
                        <a:pt x="65" y="9"/>
                        <a:pt x="64" y="10"/>
                      </a:cubicBezTo>
                      <a:cubicBezTo>
                        <a:pt x="63" y="11"/>
                        <a:pt x="63" y="11"/>
                        <a:pt x="62" y="12"/>
                      </a:cubicBezTo>
                      <a:cubicBezTo>
                        <a:pt x="61" y="14"/>
                        <a:pt x="61" y="14"/>
                        <a:pt x="60" y="15"/>
                      </a:cubicBezTo>
                      <a:cubicBezTo>
                        <a:pt x="60" y="17"/>
                        <a:pt x="58" y="17"/>
                        <a:pt x="58" y="18"/>
                      </a:cubicBezTo>
                      <a:cubicBezTo>
                        <a:pt x="57" y="18"/>
                        <a:pt x="57" y="19"/>
                        <a:pt x="56" y="20"/>
                      </a:cubicBezTo>
                      <a:cubicBezTo>
                        <a:pt x="55" y="22"/>
                        <a:pt x="54" y="22"/>
                        <a:pt x="53" y="23"/>
                      </a:cubicBezTo>
                      <a:cubicBezTo>
                        <a:pt x="52" y="24"/>
                        <a:pt x="51" y="25"/>
                        <a:pt x="50" y="26"/>
                      </a:cubicBezTo>
                      <a:cubicBezTo>
                        <a:pt x="49" y="27"/>
                        <a:pt x="49" y="26"/>
                        <a:pt x="48" y="28"/>
                      </a:cubicBezTo>
                      <a:cubicBezTo>
                        <a:pt x="47" y="30"/>
                        <a:pt x="46" y="30"/>
                        <a:pt x="44" y="31"/>
                      </a:cubicBezTo>
                      <a:cubicBezTo>
                        <a:pt x="43" y="31"/>
                        <a:pt x="43" y="31"/>
                        <a:pt x="43" y="33"/>
                      </a:cubicBezTo>
                      <a:cubicBezTo>
                        <a:pt x="42" y="35"/>
                        <a:pt x="42" y="34"/>
                        <a:pt x="43" y="36"/>
                      </a:cubicBezTo>
                      <a:cubicBezTo>
                        <a:pt x="43" y="37"/>
                        <a:pt x="41" y="37"/>
                        <a:pt x="40" y="38"/>
                      </a:cubicBezTo>
                      <a:cubicBezTo>
                        <a:pt x="39" y="38"/>
                        <a:pt x="38" y="39"/>
                        <a:pt x="38" y="40"/>
                      </a:cubicBezTo>
                      <a:cubicBezTo>
                        <a:pt x="37" y="42"/>
                        <a:pt x="36" y="44"/>
                        <a:pt x="35" y="45"/>
                      </a:cubicBezTo>
                      <a:cubicBezTo>
                        <a:pt x="34" y="46"/>
                        <a:pt x="34" y="46"/>
                        <a:pt x="33" y="47"/>
                      </a:cubicBezTo>
                      <a:cubicBezTo>
                        <a:pt x="32" y="48"/>
                        <a:pt x="32" y="48"/>
                        <a:pt x="32" y="48"/>
                      </a:cubicBezTo>
                      <a:cubicBezTo>
                        <a:pt x="32" y="48"/>
                        <a:pt x="32" y="48"/>
                        <a:pt x="32" y="48"/>
                      </a:cubicBezTo>
                      <a:cubicBezTo>
                        <a:pt x="30" y="49"/>
                        <a:pt x="31" y="49"/>
                        <a:pt x="30" y="51"/>
                      </a:cubicBezTo>
                      <a:cubicBezTo>
                        <a:pt x="29" y="52"/>
                        <a:pt x="29" y="52"/>
                        <a:pt x="29" y="53"/>
                      </a:cubicBezTo>
                      <a:cubicBezTo>
                        <a:pt x="28" y="54"/>
                        <a:pt x="28" y="54"/>
                        <a:pt x="27" y="56"/>
                      </a:cubicBezTo>
                      <a:cubicBezTo>
                        <a:pt x="26" y="57"/>
                        <a:pt x="25" y="57"/>
                        <a:pt x="24" y="59"/>
                      </a:cubicBezTo>
                      <a:cubicBezTo>
                        <a:pt x="23" y="60"/>
                        <a:pt x="23" y="60"/>
                        <a:pt x="22" y="61"/>
                      </a:cubicBezTo>
                      <a:cubicBezTo>
                        <a:pt x="21" y="62"/>
                        <a:pt x="21" y="62"/>
                        <a:pt x="20" y="63"/>
                      </a:cubicBezTo>
                      <a:cubicBezTo>
                        <a:pt x="19" y="64"/>
                        <a:pt x="19" y="64"/>
                        <a:pt x="17" y="65"/>
                      </a:cubicBezTo>
                      <a:cubicBezTo>
                        <a:pt x="16" y="66"/>
                        <a:pt x="16" y="66"/>
                        <a:pt x="15" y="67"/>
                      </a:cubicBezTo>
                      <a:cubicBezTo>
                        <a:pt x="14" y="68"/>
                        <a:pt x="14" y="68"/>
                        <a:pt x="13" y="69"/>
                      </a:cubicBezTo>
                      <a:cubicBezTo>
                        <a:pt x="13" y="70"/>
                        <a:pt x="13" y="70"/>
                        <a:pt x="13" y="71"/>
                      </a:cubicBezTo>
                      <a:cubicBezTo>
                        <a:pt x="13" y="73"/>
                        <a:pt x="11" y="73"/>
                        <a:pt x="11" y="74"/>
                      </a:cubicBezTo>
                      <a:cubicBezTo>
                        <a:pt x="10" y="76"/>
                        <a:pt x="10" y="75"/>
                        <a:pt x="10" y="77"/>
                      </a:cubicBezTo>
                      <a:cubicBezTo>
                        <a:pt x="9" y="78"/>
                        <a:pt x="8" y="78"/>
                        <a:pt x="7" y="79"/>
                      </a:cubicBezTo>
                      <a:cubicBezTo>
                        <a:pt x="6" y="80"/>
                        <a:pt x="4" y="82"/>
                        <a:pt x="3" y="82"/>
                      </a:cubicBezTo>
                      <a:cubicBezTo>
                        <a:pt x="1" y="83"/>
                        <a:pt x="0" y="85"/>
                        <a:pt x="0" y="86"/>
                      </a:cubicBezTo>
                      <a:cubicBezTo>
                        <a:pt x="0" y="88"/>
                        <a:pt x="1" y="87"/>
                        <a:pt x="2" y="87"/>
                      </a:cubicBezTo>
                      <a:cubicBezTo>
                        <a:pt x="3" y="86"/>
                        <a:pt x="4" y="85"/>
                        <a:pt x="6" y="84"/>
                      </a:cubicBezTo>
                      <a:cubicBezTo>
                        <a:pt x="6" y="83"/>
                        <a:pt x="7" y="83"/>
                        <a:pt x="7" y="83"/>
                      </a:cubicBezTo>
                      <a:cubicBezTo>
                        <a:pt x="32" y="57"/>
                        <a:pt x="54" y="30"/>
                        <a:pt x="73" y="0"/>
                      </a:cubicBezTo>
                      <a:cubicBezTo>
                        <a:pt x="73" y="0"/>
                        <a:pt x="73" y="0"/>
                        <a:pt x="73" y="0"/>
                      </a:cubicBezTo>
                      <a:cubicBezTo>
                        <a:pt x="71" y="1"/>
                        <a:pt x="71" y="1"/>
                        <a:pt x="70" y="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133"/>
                <p:cNvSpPr>
                  <a:spLocks/>
                </p:cNvSpPr>
                <p:nvPr/>
              </p:nvSpPr>
              <p:spPr bwMode="auto">
                <a:xfrm>
                  <a:off x="3083228" y="2427267"/>
                  <a:ext cx="115078" cy="69220"/>
                </a:xfrm>
                <a:custGeom>
                  <a:avLst/>
                  <a:gdLst>
                    <a:gd name="T0" fmla="*/ 49 w 56"/>
                    <a:gd name="T1" fmla="*/ 29 h 34"/>
                    <a:gd name="T2" fmla="*/ 54 w 56"/>
                    <a:gd name="T3" fmla="*/ 32 h 34"/>
                    <a:gd name="T4" fmla="*/ 54 w 56"/>
                    <a:gd name="T5" fmla="*/ 30 h 34"/>
                    <a:gd name="T6" fmla="*/ 46 w 56"/>
                    <a:gd name="T7" fmla="*/ 23 h 34"/>
                    <a:gd name="T8" fmla="*/ 42 w 56"/>
                    <a:gd name="T9" fmla="*/ 19 h 34"/>
                    <a:gd name="T10" fmla="*/ 37 w 56"/>
                    <a:gd name="T11" fmla="*/ 17 h 34"/>
                    <a:gd name="T12" fmla="*/ 38 w 56"/>
                    <a:gd name="T13" fmla="*/ 14 h 34"/>
                    <a:gd name="T14" fmla="*/ 33 w 56"/>
                    <a:gd name="T15" fmla="*/ 12 h 34"/>
                    <a:gd name="T16" fmla="*/ 27 w 56"/>
                    <a:gd name="T17" fmla="*/ 11 h 34"/>
                    <a:gd name="T18" fmla="*/ 22 w 56"/>
                    <a:gd name="T19" fmla="*/ 9 h 34"/>
                    <a:gd name="T20" fmla="*/ 20 w 56"/>
                    <a:gd name="T21" fmla="*/ 7 h 34"/>
                    <a:gd name="T22" fmla="*/ 23 w 56"/>
                    <a:gd name="T23" fmla="*/ 8 h 34"/>
                    <a:gd name="T24" fmla="*/ 26 w 56"/>
                    <a:gd name="T25" fmla="*/ 9 h 34"/>
                    <a:gd name="T26" fmla="*/ 31 w 56"/>
                    <a:gd name="T27" fmla="*/ 9 h 34"/>
                    <a:gd name="T28" fmla="*/ 34 w 56"/>
                    <a:gd name="T29" fmla="*/ 11 h 34"/>
                    <a:gd name="T30" fmla="*/ 36 w 56"/>
                    <a:gd name="T31" fmla="*/ 8 h 34"/>
                    <a:gd name="T32" fmla="*/ 29 w 56"/>
                    <a:gd name="T33" fmla="*/ 5 h 34"/>
                    <a:gd name="T34" fmla="*/ 23 w 56"/>
                    <a:gd name="T35" fmla="*/ 2 h 34"/>
                    <a:gd name="T36" fmla="*/ 18 w 56"/>
                    <a:gd name="T37" fmla="*/ 3 h 34"/>
                    <a:gd name="T38" fmla="*/ 14 w 56"/>
                    <a:gd name="T39" fmla="*/ 2 h 34"/>
                    <a:gd name="T40" fmla="*/ 11 w 56"/>
                    <a:gd name="T41" fmla="*/ 3 h 34"/>
                    <a:gd name="T42" fmla="*/ 11 w 56"/>
                    <a:gd name="T43" fmla="*/ 7 h 34"/>
                    <a:gd name="T44" fmla="*/ 9 w 56"/>
                    <a:gd name="T45" fmla="*/ 7 h 34"/>
                    <a:gd name="T46" fmla="*/ 4 w 56"/>
                    <a:gd name="T47" fmla="*/ 6 h 34"/>
                    <a:gd name="T48" fmla="*/ 1 w 56"/>
                    <a:gd name="T49" fmla="*/ 8 h 34"/>
                    <a:gd name="T50" fmla="*/ 5 w 56"/>
                    <a:gd name="T51" fmla="*/ 10 h 34"/>
                    <a:gd name="T52" fmla="*/ 8 w 56"/>
                    <a:gd name="T53" fmla="*/ 11 h 34"/>
                    <a:gd name="T54" fmla="*/ 11 w 56"/>
                    <a:gd name="T55" fmla="*/ 14 h 34"/>
                    <a:gd name="T56" fmla="*/ 16 w 56"/>
                    <a:gd name="T57" fmla="*/ 15 h 34"/>
                    <a:gd name="T58" fmla="*/ 21 w 56"/>
                    <a:gd name="T59" fmla="*/ 17 h 34"/>
                    <a:gd name="T60" fmla="*/ 26 w 56"/>
                    <a:gd name="T61" fmla="*/ 18 h 34"/>
                    <a:gd name="T62" fmla="*/ 29 w 56"/>
                    <a:gd name="T63" fmla="*/ 16 h 34"/>
                    <a:gd name="T64" fmla="*/ 28 w 56"/>
                    <a:gd name="T65" fmla="*/ 20 h 34"/>
                    <a:gd name="T66" fmla="*/ 34 w 56"/>
                    <a:gd name="T67" fmla="*/ 22 h 34"/>
                    <a:gd name="T68" fmla="*/ 37 w 56"/>
                    <a:gd name="T69" fmla="*/ 21 h 34"/>
                    <a:gd name="T70" fmla="*/ 38 w 56"/>
                    <a:gd name="T71" fmla="*/ 25 h 34"/>
                    <a:gd name="T72" fmla="*/ 41 w 56"/>
                    <a:gd name="T73"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34">
                      <a:moveTo>
                        <a:pt x="45" y="28"/>
                      </a:moveTo>
                      <a:cubicBezTo>
                        <a:pt x="45" y="28"/>
                        <a:pt x="48" y="28"/>
                        <a:pt x="49" y="29"/>
                      </a:cubicBezTo>
                      <a:cubicBezTo>
                        <a:pt x="50" y="30"/>
                        <a:pt x="51" y="31"/>
                        <a:pt x="52" y="31"/>
                      </a:cubicBezTo>
                      <a:cubicBezTo>
                        <a:pt x="52" y="31"/>
                        <a:pt x="53" y="31"/>
                        <a:pt x="54" y="32"/>
                      </a:cubicBezTo>
                      <a:cubicBezTo>
                        <a:pt x="55" y="32"/>
                        <a:pt x="55" y="34"/>
                        <a:pt x="56" y="33"/>
                      </a:cubicBezTo>
                      <a:cubicBezTo>
                        <a:pt x="56" y="32"/>
                        <a:pt x="54" y="31"/>
                        <a:pt x="54" y="30"/>
                      </a:cubicBezTo>
                      <a:cubicBezTo>
                        <a:pt x="54" y="29"/>
                        <a:pt x="51" y="27"/>
                        <a:pt x="51" y="26"/>
                      </a:cubicBezTo>
                      <a:cubicBezTo>
                        <a:pt x="50" y="25"/>
                        <a:pt x="47" y="25"/>
                        <a:pt x="46" y="23"/>
                      </a:cubicBezTo>
                      <a:cubicBezTo>
                        <a:pt x="46" y="22"/>
                        <a:pt x="45" y="21"/>
                        <a:pt x="44" y="21"/>
                      </a:cubicBezTo>
                      <a:cubicBezTo>
                        <a:pt x="44" y="21"/>
                        <a:pt x="43" y="19"/>
                        <a:pt x="42" y="19"/>
                      </a:cubicBezTo>
                      <a:cubicBezTo>
                        <a:pt x="42" y="19"/>
                        <a:pt x="38" y="18"/>
                        <a:pt x="38" y="18"/>
                      </a:cubicBezTo>
                      <a:cubicBezTo>
                        <a:pt x="38" y="17"/>
                        <a:pt x="37" y="17"/>
                        <a:pt x="37" y="17"/>
                      </a:cubicBezTo>
                      <a:cubicBezTo>
                        <a:pt x="37" y="16"/>
                        <a:pt x="37" y="16"/>
                        <a:pt x="37" y="16"/>
                      </a:cubicBezTo>
                      <a:cubicBezTo>
                        <a:pt x="38" y="15"/>
                        <a:pt x="39" y="14"/>
                        <a:pt x="38" y="14"/>
                      </a:cubicBezTo>
                      <a:cubicBezTo>
                        <a:pt x="38" y="13"/>
                        <a:pt x="38" y="14"/>
                        <a:pt x="37" y="13"/>
                      </a:cubicBezTo>
                      <a:cubicBezTo>
                        <a:pt x="35" y="13"/>
                        <a:pt x="34" y="13"/>
                        <a:pt x="33" y="12"/>
                      </a:cubicBezTo>
                      <a:cubicBezTo>
                        <a:pt x="32" y="11"/>
                        <a:pt x="31" y="11"/>
                        <a:pt x="30" y="11"/>
                      </a:cubicBezTo>
                      <a:cubicBezTo>
                        <a:pt x="29" y="11"/>
                        <a:pt x="28" y="11"/>
                        <a:pt x="27" y="11"/>
                      </a:cubicBezTo>
                      <a:cubicBezTo>
                        <a:pt x="27" y="11"/>
                        <a:pt x="26" y="11"/>
                        <a:pt x="25" y="10"/>
                      </a:cubicBezTo>
                      <a:cubicBezTo>
                        <a:pt x="24" y="10"/>
                        <a:pt x="23" y="10"/>
                        <a:pt x="22" y="9"/>
                      </a:cubicBezTo>
                      <a:cubicBezTo>
                        <a:pt x="22" y="9"/>
                        <a:pt x="20" y="8"/>
                        <a:pt x="20" y="8"/>
                      </a:cubicBezTo>
                      <a:cubicBezTo>
                        <a:pt x="20" y="7"/>
                        <a:pt x="20" y="7"/>
                        <a:pt x="20" y="7"/>
                      </a:cubicBezTo>
                      <a:cubicBezTo>
                        <a:pt x="20" y="7"/>
                        <a:pt x="21" y="6"/>
                        <a:pt x="21" y="6"/>
                      </a:cubicBezTo>
                      <a:cubicBezTo>
                        <a:pt x="21" y="7"/>
                        <a:pt x="23" y="8"/>
                        <a:pt x="23" y="8"/>
                      </a:cubicBezTo>
                      <a:cubicBezTo>
                        <a:pt x="23" y="8"/>
                        <a:pt x="24" y="9"/>
                        <a:pt x="25" y="9"/>
                      </a:cubicBezTo>
                      <a:cubicBezTo>
                        <a:pt x="25" y="9"/>
                        <a:pt x="26" y="9"/>
                        <a:pt x="26" y="9"/>
                      </a:cubicBezTo>
                      <a:cubicBezTo>
                        <a:pt x="27" y="9"/>
                        <a:pt x="28" y="10"/>
                        <a:pt x="28" y="9"/>
                      </a:cubicBezTo>
                      <a:cubicBezTo>
                        <a:pt x="29" y="9"/>
                        <a:pt x="30" y="9"/>
                        <a:pt x="31" y="9"/>
                      </a:cubicBezTo>
                      <a:cubicBezTo>
                        <a:pt x="31" y="9"/>
                        <a:pt x="32" y="9"/>
                        <a:pt x="33" y="10"/>
                      </a:cubicBezTo>
                      <a:cubicBezTo>
                        <a:pt x="33" y="10"/>
                        <a:pt x="33" y="11"/>
                        <a:pt x="34" y="11"/>
                      </a:cubicBezTo>
                      <a:cubicBezTo>
                        <a:pt x="35" y="11"/>
                        <a:pt x="36" y="11"/>
                        <a:pt x="36" y="10"/>
                      </a:cubicBezTo>
                      <a:cubicBezTo>
                        <a:pt x="37" y="10"/>
                        <a:pt x="36" y="9"/>
                        <a:pt x="36" y="8"/>
                      </a:cubicBezTo>
                      <a:cubicBezTo>
                        <a:pt x="35" y="8"/>
                        <a:pt x="32" y="8"/>
                        <a:pt x="32" y="7"/>
                      </a:cubicBezTo>
                      <a:cubicBezTo>
                        <a:pt x="31" y="6"/>
                        <a:pt x="30" y="6"/>
                        <a:pt x="29" y="5"/>
                      </a:cubicBezTo>
                      <a:cubicBezTo>
                        <a:pt x="29" y="4"/>
                        <a:pt x="28" y="4"/>
                        <a:pt x="27" y="3"/>
                      </a:cubicBezTo>
                      <a:cubicBezTo>
                        <a:pt x="26" y="3"/>
                        <a:pt x="24" y="2"/>
                        <a:pt x="23" y="2"/>
                      </a:cubicBezTo>
                      <a:cubicBezTo>
                        <a:pt x="23" y="2"/>
                        <a:pt x="20" y="3"/>
                        <a:pt x="20" y="3"/>
                      </a:cubicBezTo>
                      <a:cubicBezTo>
                        <a:pt x="18" y="3"/>
                        <a:pt x="18" y="3"/>
                        <a:pt x="18" y="3"/>
                      </a:cubicBezTo>
                      <a:cubicBezTo>
                        <a:pt x="18" y="3"/>
                        <a:pt x="16" y="0"/>
                        <a:pt x="16" y="0"/>
                      </a:cubicBezTo>
                      <a:cubicBezTo>
                        <a:pt x="15" y="0"/>
                        <a:pt x="15" y="2"/>
                        <a:pt x="14" y="2"/>
                      </a:cubicBezTo>
                      <a:cubicBezTo>
                        <a:pt x="13" y="1"/>
                        <a:pt x="13" y="3"/>
                        <a:pt x="12" y="3"/>
                      </a:cubicBezTo>
                      <a:cubicBezTo>
                        <a:pt x="12" y="3"/>
                        <a:pt x="11" y="3"/>
                        <a:pt x="11" y="3"/>
                      </a:cubicBezTo>
                      <a:cubicBezTo>
                        <a:pt x="11" y="5"/>
                        <a:pt x="11" y="5"/>
                        <a:pt x="12" y="5"/>
                      </a:cubicBezTo>
                      <a:cubicBezTo>
                        <a:pt x="12" y="6"/>
                        <a:pt x="12" y="7"/>
                        <a:pt x="11" y="7"/>
                      </a:cubicBezTo>
                      <a:cubicBezTo>
                        <a:pt x="10" y="7"/>
                        <a:pt x="10" y="7"/>
                        <a:pt x="9" y="7"/>
                      </a:cubicBezTo>
                      <a:cubicBezTo>
                        <a:pt x="9" y="7"/>
                        <a:pt x="10" y="7"/>
                        <a:pt x="9" y="7"/>
                      </a:cubicBezTo>
                      <a:cubicBezTo>
                        <a:pt x="7" y="7"/>
                        <a:pt x="7" y="7"/>
                        <a:pt x="6" y="7"/>
                      </a:cubicBezTo>
                      <a:cubicBezTo>
                        <a:pt x="6" y="6"/>
                        <a:pt x="5" y="6"/>
                        <a:pt x="4" y="6"/>
                      </a:cubicBezTo>
                      <a:cubicBezTo>
                        <a:pt x="3" y="7"/>
                        <a:pt x="3" y="7"/>
                        <a:pt x="2" y="7"/>
                      </a:cubicBezTo>
                      <a:cubicBezTo>
                        <a:pt x="1" y="7"/>
                        <a:pt x="0" y="8"/>
                        <a:pt x="1" y="8"/>
                      </a:cubicBezTo>
                      <a:cubicBezTo>
                        <a:pt x="1" y="9"/>
                        <a:pt x="2" y="9"/>
                        <a:pt x="3" y="9"/>
                      </a:cubicBezTo>
                      <a:cubicBezTo>
                        <a:pt x="4" y="9"/>
                        <a:pt x="5" y="9"/>
                        <a:pt x="5" y="10"/>
                      </a:cubicBezTo>
                      <a:cubicBezTo>
                        <a:pt x="5" y="11"/>
                        <a:pt x="6" y="12"/>
                        <a:pt x="7" y="12"/>
                      </a:cubicBezTo>
                      <a:cubicBezTo>
                        <a:pt x="7" y="11"/>
                        <a:pt x="7" y="11"/>
                        <a:pt x="8" y="11"/>
                      </a:cubicBezTo>
                      <a:cubicBezTo>
                        <a:pt x="9" y="11"/>
                        <a:pt x="10" y="11"/>
                        <a:pt x="10" y="11"/>
                      </a:cubicBezTo>
                      <a:cubicBezTo>
                        <a:pt x="10" y="12"/>
                        <a:pt x="10" y="13"/>
                        <a:pt x="11" y="14"/>
                      </a:cubicBezTo>
                      <a:cubicBezTo>
                        <a:pt x="12" y="14"/>
                        <a:pt x="13" y="15"/>
                        <a:pt x="14" y="15"/>
                      </a:cubicBezTo>
                      <a:cubicBezTo>
                        <a:pt x="15" y="15"/>
                        <a:pt x="15" y="15"/>
                        <a:pt x="16" y="15"/>
                      </a:cubicBezTo>
                      <a:cubicBezTo>
                        <a:pt x="16" y="16"/>
                        <a:pt x="16" y="16"/>
                        <a:pt x="18" y="17"/>
                      </a:cubicBezTo>
                      <a:cubicBezTo>
                        <a:pt x="20" y="17"/>
                        <a:pt x="20" y="18"/>
                        <a:pt x="21" y="17"/>
                      </a:cubicBezTo>
                      <a:cubicBezTo>
                        <a:pt x="22" y="17"/>
                        <a:pt x="21" y="18"/>
                        <a:pt x="23" y="18"/>
                      </a:cubicBezTo>
                      <a:cubicBezTo>
                        <a:pt x="24" y="18"/>
                        <a:pt x="25" y="19"/>
                        <a:pt x="26" y="18"/>
                      </a:cubicBezTo>
                      <a:cubicBezTo>
                        <a:pt x="26" y="18"/>
                        <a:pt x="25" y="17"/>
                        <a:pt x="26" y="16"/>
                      </a:cubicBezTo>
                      <a:cubicBezTo>
                        <a:pt x="28" y="16"/>
                        <a:pt x="29" y="16"/>
                        <a:pt x="29" y="16"/>
                      </a:cubicBezTo>
                      <a:cubicBezTo>
                        <a:pt x="29" y="17"/>
                        <a:pt x="31" y="18"/>
                        <a:pt x="30" y="18"/>
                      </a:cubicBezTo>
                      <a:cubicBezTo>
                        <a:pt x="29" y="19"/>
                        <a:pt x="27" y="19"/>
                        <a:pt x="28" y="20"/>
                      </a:cubicBezTo>
                      <a:cubicBezTo>
                        <a:pt x="29" y="21"/>
                        <a:pt x="28" y="22"/>
                        <a:pt x="30" y="22"/>
                      </a:cubicBezTo>
                      <a:cubicBezTo>
                        <a:pt x="33" y="21"/>
                        <a:pt x="33" y="21"/>
                        <a:pt x="34" y="22"/>
                      </a:cubicBezTo>
                      <a:cubicBezTo>
                        <a:pt x="34" y="23"/>
                        <a:pt x="34" y="23"/>
                        <a:pt x="35" y="23"/>
                      </a:cubicBezTo>
                      <a:cubicBezTo>
                        <a:pt x="35" y="22"/>
                        <a:pt x="37" y="20"/>
                        <a:pt x="37" y="21"/>
                      </a:cubicBezTo>
                      <a:cubicBezTo>
                        <a:pt x="37" y="22"/>
                        <a:pt x="36" y="23"/>
                        <a:pt x="36" y="23"/>
                      </a:cubicBezTo>
                      <a:cubicBezTo>
                        <a:pt x="36" y="24"/>
                        <a:pt x="37" y="25"/>
                        <a:pt x="38" y="25"/>
                      </a:cubicBezTo>
                      <a:cubicBezTo>
                        <a:pt x="39" y="25"/>
                        <a:pt x="40" y="27"/>
                        <a:pt x="41" y="27"/>
                      </a:cubicBezTo>
                      <a:cubicBezTo>
                        <a:pt x="41" y="27"/>
                        <a:pt x="40" y="28"/>
                        <a:pt x="41" y="28"/>
                      </a:cubicBezTo>
                      <a:cubicBezTo>
                        <a:pt x="43" y="27"/>
                        <a:pt x="45" y="27"/>
                        <a:pt x="45" y="2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134"/>
                <p:cNvSpPr>
                  <a:spLocks/>
                </p:cNvSpPr>
                <p:nvPr/>
              </p:nvSpPr>
              <p:spPr bwMode="auto">
                <a:xfrm>
                  <a:off x="3538350" y="2848644"/>
                  <a:ext cx="16440" cy="22497"/>
                </a:xfrm>
                <a:custGeom>
                  <a:avLst/>
                  <a:gdLst>
                    <a:gd name="T0" fmla="*/ 5 w 8"/>
                    <a:gd name="T1" fmla="*/ 1 h 11"/>
                    <a:gd name="T2" fmla="*/ 4 w 8"/>
                    <a:gd name="T3" fmla="*/ 1 h 11"/>
                    <a:gd name="T4" fmla="*/ 2 w 8"/>
                    <a:gd name="T5" fmla="*/ 1 h 11"/>
                    <a:gd name="T6" fmla="*/ 1 w 8"/>
                    <a:gd name="T7" fmla="*/ 5 h 11"/>
                    <a:gd name="T8" fmla="*/ 3 w 8"/>
                    <a:gd name="T9" fmla="*/ 7 h 11"/>
                    <a:gd name="T10" fmla="*/ 3 w 8"/>
                    <a:gd name="T11" fmla="*/ 10 h 11"/>
                    <a:gd name="T12" fmla="*/ 5 w 8"/>
                    <a:gd name="T13" fmla="*/ 11 h 11"/>
                    <a:gd name="T14" fmla="*/ 7 w 8"/>
                    <a:gd name="T15" fmla="*/ 10 h 11"/>
                    <a:gd name="T16" fmla="*/ 6 w 8"/>
                    <a:gd name="T17" fmla="*/ 7 h 11"/>
                    <a:gd name="T18" fmla="*/ 5 w 8"/>
                    <a:gd name="T19" fmla="*/ 6 h 11"/>
                    <a:gd name="T20" fmla="*/ 5 w 8"/>
                    <a:gd name="T21" fmla="*/ 3 h 11"/>
                    <a:gd name="T22" fmla="*/ 5 w 8"/>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1">
                      <a:moveTo>
                        <a:pt x="5" y="1"/>
                      </a:moveTo>
                      <a:cubicBezTo>
                        <a:pt x="4" y="1"/>
                        <a:pt x="5" y="1"/>
                        <a:pt x="4" y="1"/>
                      </a:cubicBezTo>
                      <a:cubicBezTo>
                        <a:pt x="3" y="0"/>
                        <a:pt x="2" y="1"/>
                        <a:pt x="2" y="1"/>
                      </a:cubicBezTo>
                      <a:cubicBezTo>
                        <a:pt x="2" y="1"/>
                        <a:pt x="0" y="4"/>
                        <a:pt x="1" y="5"/>
                      </a:cubicBezTo>
                      <a:cubicBezTo>
                        <a:pt x="2" y="6"/>
                        <a:pt x="3" y="6"/>
                        <a:pt x="3" y="7"/>
                      </a:cubicBezTo>
                      <a:cubicBezTo>
                        <a:pt x="3" y="8"/>
                        <a:pt x="3" y="9"/>
                        <a:pt x="3" y="10"/>
                      </a:cubicBezTo>
                      <a:cubicBezTo>
                        <a:pt x="4" y="10"/>
                        <a:pt x="5" y="11"/>
                        <a:pt x="5" y="11"/>
                      </a:cubicBezTo>
                      <a:cubicBezTo>
                        <a:pt x="6" y="11"/>
                        <a:pt x="6" y="11"/>
                        <a:pt x="7" y="10"/>
                      </a:cubicBezTo>
                      <a:cubicBezTo>
                        <a:pt x="7" y="8"/>
                        <a:pt x="8" y="8"/>
                        <a:pt x="6" y="7"/>
                      </a:cubicBezTo>
                      <a:cubicBezTo>
                        <a:pt x="5" y="6"/>
                        <a:pt x="5" y="7"/>
                        <a:pt x="5" y="6"/>
                      </a:cubicBezTo>
                      <a:cubicBezTo>
                        <a:pt x="5" y="4"/>
                        <a:pt x="6" y="5"/>
                        <a:pt x="5" y="3"/>
                      </a:cubicBezTo>
                      <a:cubicBezTo>
                        <a:pt x="5" y="1"/>
                        <a:pt x="6" y="2"/>
                        <a:pt x="5"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135"/>
                <p:cNvSpPr>
                  <a:spLocks/>
                </p:cNvSpPr>
                <p:nvPr/>
              </p:nvSpPr>
              <p:spPr bwMode="auto">
                <a:xfrm>
                  <a:off x="3565173" y="2836531"/>
                  <a:ext cx="12114" cy="14709"/>
                </a:xfrm>
                <a:custGeom>
                  <a:avLst/>
                  <a:gdLst>
                    <a:gd name="T0" fmla="*/ 5 w 6"/>
                    <a:gd name="T1" fmla="*/ 0 h 7"/>
                    <a:gd name="T2" fmla="*/ 3 w 6"/>
                    <a:gd name="T3" fmla="*/ 0 h 7"/>
                    <a:gd name="T4" fmla="*/ 0 w 6"/>
                    <a:gd name="T5" fmla="*/ 1 h 7"/>
                    <a:gd name="T6" fmla="*/ 1 w 6"/>
                    <a:gd name="T7" fmla="*/ 3 h 7"/>
                    <a:gd name="T8" fmla="*/ 2 w 6"/>
                    <a:gd name="T9" fmla="*/ 4 h 7"/>
                    <a:gd name="T10" fmla="*/ 3 w 6"/>
                    <a:gd name="T11" fmla="*/ 6 h 7"/>
                    <a:gd name="T12" fmla="*/ 5 w 6"/>
                    <a:gd name="T13" fmla="*/ 7 h 7"/>
                    <a:gd name="T14" fmla="*/ 6 w 6"/>
                    <a:gd name="T15" fmla="*/ 4 h 7"/>
                    <a:gd name="T16" fmla="*/ 5 w 6"/>
                    <a:gd name="T17" fmla="*/ 1 h 7"/>
                    <a:gd name="T18" fmla="*/ 5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5" y="0"/>
                      </a:moveTo>
                      <a:cubicBezTo>
                        <a:pt x="4" y="0"/>
                        <a:pt x="4" y="0"/>
                        <a:pt x="3" y="0"/>
                      </a:cubicBezTo>
                      <a:cubicBezTo>
                        <a:pt x="1" y="0"/>
                        <a:pt x="0" y="1"/>
                        <a:pt x="0" y="1"/>
                      </a:cubicBezTo>
                      <a:cubicBezTo>
                        <a:pt x="0" y="1"/>
                        <a:pt x="0" y="3"/>
                        <a:pt x="1" y="3"/>
                      </a:cubicBezTo>
                      <a:cubicBezTo>
                        <a:pt x="1" y="3"/>
                        <a:pt x="2" y="4"/>
                        <a:pt x="2" y="4"/>
                      </a:cubicBezTo>
                      <a:cubicBezTo>
                        <a:pt x="2" y="5"/>
                        <a:pt x="3" y="5"/>
                        <a:pt x="3" y="6"/>
                      </a:cubicBezTo>
                      <a:cubicBezTo>
                        <a:pt x="3" y="7"/>
                        <a:pt x="5" y="7"/>
                        <a:pt x="5" y="7"/>
                      </a:cubicBezTo>
                      <a:cubicBezTo>
                        <a:pt x="6" y="6"/>
                        <a:pt x="6" y="5"/>
                        <a:pt x="6" y="4"/>
                      </a:cubicBezTo>
                      <a:cubicBezTo>
                        <a:pt x="6" y="3"/>
                        <a:pt x="5" y="2"/>
                        <a:pt x="5" y="1"/>
                      </a:cubicBezTo>
                      <a:cubicBezTo>
                        <a:pt x="5" y="1"/>
                        <a:pt x="5" y="0"/>
                        <a:pt x="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136"/>
                <p:cNvSpPr>
                  <a:spLocks/>
                </p:cNvSpPr>
                <p:nvPr/>
              </p:nvSpPr>
              <p:spPr bwMode="auto">
                <a:xfrm>
                  <a:off x="2925752" y="2551863"/>
                  <a:ext cx="28553" cy="18170"/>
                </a:xfrm>
                <a:custGeom>
                  <a:avLst/>
                  <a:gdLst>
                    <a:gd name="T0" fmla="*/ 8 w 14"/>
                    <a:gd name="T1" fmla="*/ 1 h 9"/>
                    <a:gd name="T2" fmla="*/ 5 w 14"/>
                    <a:gd name="T3" fmla="*/ 1 h 9"/>
                    <a:gd name="T4" fmla="*/ 3 w 14"/>
                    <a:gd name="T5" fmla="*/ 0 h 9"/>
                    <a:gd name="T6" fmla="*/ 2 w 14"/>
                    <a:gd name="T7" fmla="*/ 0 h 9"/>
                    <a:gd name="T8" fmla="*/ 1 w 14"/>
                    <a:gd name="T9" fmla="*/ 3 h 9"/>
                    <a:gd name="T10" fmla="*/ 3 w 14"/>
                    <a:gd name="T11" fmla="*/ 4 h 9"/>
                    <a:gd name="T12" fmla="*/ 5 w 14"/>
                    <a:gd name="T13" fmla="*/ 5 h 9"/>
                    <a:gd name="T14" fmla="*/ 7 w 14"/>
                    <a:gd name="T15" fmla="*/ 6 h 9"/>
                    <a:gd name="T16" fmla="*/ 9 w 14"/>
                    <a:gd name="T17" fmla="*/ 7 h 9"/>
                    <a:gd name="T18" fmla="*/ 11 w 14"/>
                    <a:gd name="T19" fmla="*/ 8 h 9"/>
                    <a:gd name="T20" fmla="*/ 12 w 14"/>
                    <a:gd name="T21" fmla="*/ 8 h 9"/>
                    <a:gd name="T22" fmla="*/ 14 w 14"/>
                    <a:gd name="T23" fmla="*/ 9 h 9"/>
                    <a:gd name="T24" fmla="*/ 14 w 14"/>
                    <a:gd name="T25" fmla="*/ 7 h 9"/>
                    <a:gd name="T26" fmla="*/ 12 w 14"/>
                    <a:gd name="T27" fmla="*/ 5 h 9"/>
                    <a:gd name="T28" fmla="*/ 13 w 14"/>
                    <a:gd name="T29" fmla="*/ 4 h 9"/>
                    <a:gd name="T30" fmla="*/ 13 w 14"/>
                    <a:gd name="T31" fmla="*/ 2 h 9"/>
                    <a:gd name="T32" fmla="*/ 11 w 14"/>
                    <a:gd name="T33" fmla="*/ 1 h 9"/>
                    <a:gd name="T34" fmla="*/ 8 w 14"/>
                    <a:gd name="T35" fmla="*/ 2 h 9"/>
                    <a:gd name="T36" fmla="*/ 8 w 14"/>
                    <a:gd name="T3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9">
                      <a:moveTo>
                        <a:pt x="8" y="1"/>
                      </a:moveTo>
                      <a:cubicBezTo>
                        <a:pt x="7" y="1"/>
                        <a:pt x="6" y="1"/>
                        <a:pt x="5" y="1"/>
                      </a:cubicBezTo>
                      <a:cubicBezTo>
                        <a:pt x="4" y="1"/>
                        <a:pt x="4" y="0"/>
                        <a:pt x="3" y="0"/>
                      </a:cubicBezTo>
                      <a:cubicBezTo>
                        <a:pt x="2" y="0"/>
                        <a:pt x="3" y="0"/>
                        <a:pt x="2" y="0"/>
                      </a:cubicBezTo>
                      <a:cubicBezTo>
                        <a:pt x="0" y="0"/>
                        <a:pt x="0" y="3"/>
                        <a:pt x="1" y="3"/>
                      </a:cubicBezTo>
                      <a:cubicBezTo>
                        <a:pt x="2" y="3"/>
                        <a:pt x="2" y="4"/>
                        <a:pt x="3" y="4"/>
                      </a:cubicBezTo>
                      <a:cubicBezTo>
                        <a:pt x="4" y="5"/>
                        <a:pt x="5" y="5"/>
                        <a:pt x="5" y="5"/>
                      </a:cubicBezTo>
                      <a:cubicBezTo>
                        <a:pt x="6" y="5"/>
                        <a:pt x="7" y="6"/>
                        <a:pt x="7" y="6"/>
                      </a:cubicBezTo>
                      <a:cubicBezTo>
                        <a:pt x="8" y="7"/>
                        <a:pt x="9" y="7"/>
                        <a:pt x="9" y="7"/>
                      </a:cubicBezTo>
                      <a:cubicBezTo>
                        <a:pt x="10" y="8"/>
                        <a:pt x="10" y="8"/>
                        <a:pt x="11" y="8"/>
                      </a:cubicBezTo>
                      <a:cubicBezTo>
                        <a:pt x="11" y="8"/>
                        <a:pt x="12" y="8"/>
                        <a:pt x="12" y="8"/>
                      </a:cubicBezTo>
                      <a:cubicBezTo>
                        <a:pt x="13" y="8"/>
                        <a:pt x="13" y="9"/>
                        <a:pt x="14" y="9"/>
                      </a:cubicBezTo>
                      <a:cubicBezTo>
                        <a:pt x="14" y="8"/>
                        <a:pt x="14" y="8"/>
                        <a:pt x="14" y="7"/>
                      </a:cubicBezTo>
                      <a:cubicBezTo>
                        <a:pt x="14" y="6"/>
                        <a:pt x="13" y="6"/>
                        <a:pt x="12" y="5"/>
                      </a:cubicBezTo>
                      <a:cubicBezTo>
                        <a:pt x="12" y="5"/>
                        <a:pt x="12" y="5"/>
                        <a:pt x="13" y="4"/>
                      </a:cubicBezTo>
                      <a:cubicBezTo>
                        <a:pt x="13" y="3"/>
                        <a:pt x="13" y="3"/>
                        <a:pt x="13" y="2"/>
                      </a:cubicBezTo>
                      <a:cubicBezTo>
                        <a:pt x="12" y="1"/>
                        <a:pt x="12" y="1"/>
                        <a:pt x="11" y="1"/>
                      </a:cubicBezTo>
                      <a:cubicBezTo>
                        <a:pt x="11" y="2"/>
                        <a:pt x="8" y="3"/>
                        <a:pt x="8" y="2"/>
                      </a:cubicBezTo>
                      <a:cubicBezTo>
                        <a:pt x="9" y="1"/>
                        <a:pt x="9" y="1"/>
                        <a:pt x="8"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137"/>
                <p:cNvSpPr>
                  <a:spLocks/>
                </p:cNvSpPr>
                <p:nvPr/>
              </p:nvSpPr>
              <p:spPr bwMode="auto">
                <a:xfrm>
                  <a:off x="3560847" y="2824417"/>
                  <a:ext cx="12114" cy="12114"/>
                </a:xfrm>
                <a:custGeom>
                  <a:avLst/>
                  <a:gdLst>
                    <a:gd name="T0" fmla="*/ 4 w 6"/>
                    <a:gd name="T1" fmla="*/ 2 h 6"/>
                    <a:gd name="T2" fmla="*/ 2 w 6"/>
                    <a:gd name="T3" fmla="*/ 1 h 6"/>
                    <a:gd name="T4" fmla="*/ 1 w 6"/>
                    <a:gd name="T5" fmla="*/ 1 h 6"/>
                    <a:gd name="T6" fmla="*/ 0 w 6"/>
                    <a:gd name="T7" fmla="*/ 3 h 6"/>
                    <a:gd name="T8" fmla="*/ 1 w 6"/>
                    <a:gd name="T9" fmla="*/ 4 h 6"/>
                    <a:gd name="T10" fmla="*/ 2 w 6"/>
                    <a:gd name="T11" fmla="*/ 5 h 6"/>
                    <a:gd name="T12" fmla="*/ 4 w 6"/>
                    <a:gd name="T13" fmla="*/ 5 h 6"/>
                    <a:gd name="T14" fmla="*/ 5 w 6"/>
                    <a:gd name="T15" fmla="*/ 4 h 6"/>
                    <a:gd name="T16" fmla="*/ 4 w 6"/>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4" y="2"/>
                      </a:moveTo>
                      <a:cubicBezTo>
                        <a:pt x="3" y="1"/>
                        <a:pt x="3" y="1"/>
                        <a:pt x="2" y="1"/>
                      </a:cubicBezTo>
                      <a:cubicBezTo>
                        <a:pt x="2" y="1"/>
                        <a:pt x="2" y="0"/>
                        <a:pt x="1" y="1"/>
                      </a:cubicBezTo>
                      <a:cubicBezTo>
                        <a:pt x="0" y="1"/>
                        <a:pt x="0" y="3"/>
                        <a:pt x="0" y="3"/>
                      </a:cubicBezTo>
                      <a:cubicBezTo>
                        <a:pt x="0" y="3"/>
                        <a:pt x="1" y="4"/>
                        <a:pt x="1" y="4"/>
                      </a:cubicBezTo>
                      <a:cubicBezTo>
                        <a:pt x="2" y="4"/>
                        <a:pt x="2" y="4"/>
                        <a:pt x="2" y="5"/>
                      </a:cubicBezTo>
                      <a:cubicBezTo>
                        <a:pt x="2" y="6"/>
                        <a:pt x="4" y="5"/>
                        <a:pt x="4" y="5"/>
                      </a:cubicBezTo>
                      <a:cubicBezTo>
                        <a:pt x="5" y="5"/>
                        <a:pt x="6" y="5"/>
                        <a:pt x="5" y="4"/>
                      </a:cubicBezTo>
                      <a:cubicBezTo>
                        <a:pt x="5" y="3"/>
                        <a:pt x="5" y="3"/>
                        <a:pt x="4" y="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138"/>
                <p:cNvSpPr>
                  <a:spLocks/>
                </p:cNvSpPr>
                <p:nvPr/>
              </p:nvSpPr>
              <p:spPr bwMode="auto">
                <a:xfrm>
                  <a:off x="3788408" y="3287327"/>
                  <a:ext cx="7787" cy="12114"/>
                </a:xfrm>
                <a:custGeom>
                  <a:avLst/>
                  <a:gdLst>
                    <a:gd name="T0" fmla="*/ 2 w 4"/>
                    <a:gd name="T1" fmla="*/ 6 h 6"/>
                    <a:gd name="T2" fmla="*/ 3 w 4"/>
                    <a:gd name="T3" fmla="*/ 4 h 6"/>
                    <a:gd name="T4" fmla="*/ 3 w 4"/>
                    <a:gd name="T5" fmla="*/ 2 h 6"/>
                    <a:gd name="T6" fmla="*/ 2 w 4"/>
                    <a:gd name="T7" fmla="*/ 0 h 6"/>
                    <a:gd name="T8" fmla="*/ 0 w 4"/>
                    <a:gd name="T9" fmla="*/ 1 h 6"/>
                    <a:gd name="T10" fmla="*/ 1 w 4"/>
                    <a:gd name="T11" fmla="*/ 4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cubicBezTo>
                        <a:pt x="3" y="5"/>
                        <a:pt x="3" y="4"/>
                        <a:pt x="3" y="4"/>
                      </a:cubicBezTo>
                      <a:cubicBezTo>
                        <a:pt x="3" y="3"/>
                        <a:pt x="4" y="3"/>
                        <a:pt x="3" y="2"/>
                      </a:cubicBezTo>
                      <a:cubicBezTo>
                        <a:pt x="3" y="1"/>
                        <a:pt x="3" y="0"/>
                        <a:pt x="2" y="0"/>
                      </a:cubicBezTo>
                      <a:cubicBezTo>
                        <a:pt x="2" y="0"/>
                        <a:pt x="1" y="0"/>
                        <a:pt x="0" y="1"/>
                      </a:cubicBezTo>
                      <a:cubicBezTo>
                        <a:pt x="0" y="1"/>
                        <a:pt x="1" y="3"/>
                        <a:pt x="1" y="4"/>
                      </a:cubicBezTo>
                      <a:cubicBezTo>
                        <a:pt x="1" y="4"/>
                        <a:pt x="2" y="6"/>
                        <a:pt x="2"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139"/>
                <p:cNvSpPr>
                  <a:spLocks/>
                </p:cNvSpPr>
                <p:nvPr/>
              </p:nvSpPr>
              <p:spPr bwMode="auto">
                <a:xfrm>
                  <a:off x="3830805" y="3303766"/>
                  <a:ext cx="14709" cy="18170"/>
                </a:xfrm>
                <a:custGeom>
                  <a:avLst/>
                  <a:gdLst>
                    <a:gd name="T0" fmla="*/ 7 w 7"/>
                    <a:gd name="T1" fmla="*/ 1 h 9"/>
                    <a:gd name="T2" fmla="*/ 6 w 7"/>
                    <a:gd name="T3" fmla="*/ 0 h 9"/>
                    <a:gd name="T4" fmla="*/ 5 w 7"/>
                    <a:gd name="T5" fmla="*/ 2 h 9"/>
                    <a:gd name="T6" fmla="*/ 2 w 7"/>
                    <a:gd name="T7" fmla="*/ 3 h 9"/>
                    <a:gd name="T8" fmla="*/ 1 w 7"/>
                    <a:gd name="T9" fmla="*/ 4 h 9"/>
                    <a:gd name="T10" fmla="*/ 0 w 7"/>
                    <a:gd name="T11" fmla="*/ 5 h 9"/>
                    <a:gd name="T12" fmla="*/ 0 w 7"/>
                    <a:gd name="T13" fmla="*/ 7 h 9"/>
                    <a:gd name="T14" fmla="*/ 1 w 7"/>
                    <a:gd name="T15" fmla="*/ 9 h 9"/>
                    <a:gd name="T16" fmla="*/ 3 w 7"/>
                    <a:gd name="T17" fmla="*/ 9 h 9"/>
                    <a:gd name="T18" fmla="*/ 5 w 7"/>
                    <a:gd name="T19" fmla="*/ 8 h 9"/>
                    <a:gd name="T20" fmla="*/ 6 w 7"/>
                    <a:gd name="T21" fmla="*/ 6 h 9"/>
                    <a:gd name="T22" fmla="*/ 6 w 7"/>
                    <a:gd name="T23" fmla="*/ 4 h 9"/>
                    <a:gd name="T24" fmla="*/ 6 w 7"/>
                    <a:gd name="T25" fmla="*/ 2 h 9"/>
                    <a:gd name="T26" fmla="*/ 7 w 7"/>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9">
                      <a:moveTo>
                        <a:pt x="7" y="1"/>
                      </a:moveTo>
                      <a:cubicBezTo>
                        <a:pt x="7" y="0"/>
                        <a:pt x="7" y="0"/>
                        <a:pt x="6" y="0"/>
                      </a:cubicBezTo>
                      <a:cubicBezTo>
                        <a:pt x="6" y="0"/>
                        <a:pt x="6" y="1"/>
                        <a:pt x="5" y="2"/>
                      </a:cubicBezTo>
                      <a:cubicBezTo>
                        <a:pt x="3" y="2"/>
                        <a:pt x="3" y="2"/>
                        <a:pt x="2" y="3"/>
                      </a:cubicBezTo>
                      <a:cubicBezTo>
                        <a:pt x="2" y="3"/>
                        <a:pt x="2" y="3"/>
                        <a:pt x="1" y="4"/>
                      </a:cubicBezTo>
                      <a:cubicBezTo>
                        <a:pt x="0" y="4"/>
                        <a:pt x="1" y="4"/>
                        <a:pt x="0" y="5"/>
                      </a:cubicBezTo>
                      <a:cubicBezTo>
                        <a:pt x="0" y="6"/>
                        <a:pt x="0" y="7"/>
                        <a:pt x="0" y="7"/>
                      </a:cubicBezTo>
                      <a:cubicBezTo>
                        <a:pt x="0" y="7"/>
                        <a:pt x="0" y="9"/>
                        <a:pt x="1" y="9"/>
                      </a:cubicBezTo>
                      <a:cubicBezTo>
                        <a:pt x="2" y="9"/>
                        <a:pt x="2" y="9"/>
                        <a:pt x="3" y="9"/>
                      </a:cubicBezTo>
                      <a:cubicBezTo>
                        <a:pt x="4" y="9"/>
                        <a:pt x="4" y="8"/>
                        <a:pt x="5" y="8"/>
                      </a:cubicBezTo>
                      <a:cubicBezTo>
                        <a:pt x="5" y="7"/>
                        <a:pt x="5" y="7"/>
                        <a:pt x="6" y="6"/>
                      </a:cubicBezTo>
                      <a:cubicBezTo>
                        <a:pt x="6" y="5"/>
                        <a:pt x="6" y="4"/>
                        <a:pt x="6" y="4"/>
                      </a:cubicBezTo>
                      <a:cubicBezTo>
                        <a:pt x="6" y="3"/>
                        <a:pt x="6" y="3"/>
                        <a:pt x="6" y="2"/>
                      </a:cubicBezTo>
                      <a:cubicBezTo>
                        <a:pt x="6" y="2"/>
                        <a:pt x="7" y="2"/>
                        <a:pt x="7"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140"/>
                <p:cNvSpPr>
                  <a:spLocks/>
                </p:cNvSpPr>
                <p:nvPr/>
              </p:nvSpPr>
              <p:spPr bwMode="auto">
                <a:xfrm>
                  <a:off x="3751202" y="3302036"/>
                  <a:ext cx="32880" cy="18170"/>
                </a:xfrm>
                <a:custGeom>
                  <a:avLst/>
                  <a:gdLst>
                    <a:gd name="T0" fmla="*/ 5 w 16"/>
                    <a:gd name="T1" fmla="*/ 6 h 9"/>
                    <a:gd name="T2" fmla="*/ 7 w 16"/>
                    <a:gd name="T3" fmla="*/ 6 h 9"/>
                    <a:gd name="T4" fmla="*/ 8 w 16"/>
                    <a:gd name="T5" fmla="*/ 8 h 9"/>
                    <a:gd name="T6" fmla="*/ 10 w 16"/>
                    <a:gd name="T7" fmla="*/ 9 h 9"/>
                    <a:gd name="T8" fmla="*/ 12 w 16"/>
                    <a:gd name="T9" fmla="*/ 8 h 9"/>
                    <a:gd name="T10" fmla="*/ 13 w 16"/>
                    <a:gd name="T11" fmla="*/ 8 h 9"/>
                    <a:gd name="T12" fmla="*/ 15 w 16"/>
                    <a:gd name="T13" fmla="*/ 7 h 9"/>
                    <a:gd name="T14" fmla="*/ 16 w 16"/>
                    <a:gd name="T15" fmla="*/ 6 h 9"/>
                    <a:gd name="T16" fmla="*/ 15 w 16"/>
                    <a:gd name="T17" fmla="*/ 4 h 9"/>
                    <a:gd name="T18" fmla="*/ 13 w 16"/>
                    <a:gd name="T19" fmla="*/ 4 h 9"/>
                    <a:gd name="T20" fmla="*/ 12 w 16"/>
                    <a:gd name="T21" fmla="*/ 5 h 9"/>
                    <a:gd name="T22" fmla="*/ 10 w 16"/>
                    <a:gd name="T23" fmla="*/ 3 h 9"/>
                    <a:gd name="T24" fmla="*/ 8 w 16"/>
                    <a:gd name="T25" fmla="*/ 2 h 9"/>
                    <a:gd name="T26" fmla="*/ 5 w 16"/>
                    <a:gd name="T27" fmla="*/ 2 h 9"/>
                    <a:gd name="T28" fmla="*/ 4 w 16"/>
                    <a:gd name="T29" fmla="*/ 2 h 9"/>
                    <a:gd name="T30" fmla="*/ 1 w 16"/>
                    <a:gd name="T31" fmla="*/ 1 h 9"/>
                    <a:gd name="T32" fmla="*/ 1 w 16"/>
                    <a:gd name="T33" fmla="*/ 0 h 9"/>
                    <a:gd name="T34" fmla="*/ 0 w 16"/>
                    <a:gd name="T35" fmla="*/ 2 h 9"/>
                    <a:gd name="T36" fmla="*/ 1 w 16"/>
                    <a:gd name="T37" fmla="*/ 5 h 9"/>
                    <a:gd name="T38" fmla="*/ 5 w 16"/>
                    <a:gd name="T3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9">
                      <a:moveTo>
                        <a:pt x="5" y="6"/>
                      </a:moveTo>
                      <a:cubicBezTo>
                        <a:pt x="6" y="6"/>
                        <a:pt x="7" y="5"/>
                        <a:pt x="7" y="6"/>
                      </a:cubicBezTo>
                      <a:cubicBezTo>
                        <a:pt x="7" y="7"/>
                        <a:pt x="7" y="8"/>
                        <a:pt x="8" y="8"/>
                      </a:cubicBezTo>
                      <a:cubicBezTo>
                        <a:pt x="9" y="9"/>
                        <a:pt x="9" y="8"/>
                        <a:pt x="10" y="9"/>
                      </a:cubicBezTo>
                      <a:cubicBezTo>
                        <a:pt x="11" y="9"/>
                        <a:pt x="11" y="8"/>
                        <a:pt x="12" y="8"/>
                      </a:cubicBezTo>
                      <a:cubicBezTo>
                        <a:pt x="13" y="8"/>
                        <a:pt x="13" y="8"/>
                        <a:pt x="13" y="8"/>
                      </a:cubicBezTo>
                      <a:cubicBezTo>
                        <a:pt x="14" y="8"/>
                        <a:pt x="15" y="8"/>
                        <a:pt x="15" y="7"/>
                      </a:cubicBezTo>
                      <a:cubicBezTo>
                        <a:pt x="16" y="7"/>
                        <a:pt x="16" y="6"/>
                        <a:pt x="16" y="6"/>
                      </a:cubicBezTo>
                      <a:cubicBezTo>
                        <a:pt x="16" y="5"/>
                        <a:pt x="16" y="4"/>
                        <a:pt x="15" y="4"/>
                      </a:cubicBezTo>
                      <a:cubicBezTo>
                        <a:pt x="14" y="4"/>
                        <a:pt x="14" y="4"/>
                        <a:pt x="13" y="4"/>
                      </a:cubicBezTo>
                      <a:cubicBezTo>
                        <a:pt x="12" y="4"/>
                        <a:pt x="12" y="5"/>
                        <a:pt x="12" y="5"/>
                      </a:cubicBezTo>
                      <a:cubicBezTo>
                        <a:pt x="11" y="4"/>
                        <a:pt x="11" y="4"/>
                        <a:pt x="10" y="3"/>
                      </a:cubicBezTo>
                      <a:cubicBezTo>
                        <a:pt x="9" y="3"/>
                        <a:pt x="9" y="3"/>
                        <a:pt x="8" y="2"/>
                      </a:cubicBezTo>
                      <a:cubicBezTo>
                        <a:pt x="7" y="2"/>
                        <a:pt x="6" y="3"/>
                        <a:pt x="5" y="2"/>
                      </a:cubicBezTo>
                      <a:cubicBezTo>
                        <a:pt x="5" y="2"/>
                        <a:pt x="4" y="2"/>
                        <a:pt x="4" y="2"/>
                      </a:cubicBezTo>
                      <a:cubicBezTo>
                        <a:pt x="3" y="1"/>
                        <a:pt x="2" y="1"/>
                        <a:pt x="1" y="1"/>
                      </a:cubicBezTo>
                      <a:cubicBezTo>
                        <a:pt x="1" y="0"/>
                        <a:pt x="1" y="0"/>
                        <a:pt x="1" y="0"/>
                      </a:cubicBezTo>
                      <a:cubicBezTo>
                        <a:pt x="1" y="0"/>
                        <a:pt x="0" y="1"/>
                        <a:pt x="0" y="2"/>
                      </a:cubicBezTo>
                      <a:cubicBezTo>
                        <a:pt x="0" y="4"/>
                        <a:pt x="0" y="5"/>
                        <a:pt x="1" y="5"/>
                      </a:cubicBezTo>
                      <a:cubicBezTo>
                        <a:pt x="3" y="5"/>
                        <a:pt x="4" y="6"/>
                        <a:pt x="5"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141"/>
                <p:cNvSpPr>
                  <a:spLocks/>
                </p:cNvSpPr>
                <p:nvPr/>
              </p:nvSpPr>
              <p:spPr bwMode="auto">
                <a:xfrm>
                  <a:off x="2428233" y="2980163"/>
                  <a:ext cx="116809" cy="104695"/>
                </a:xfrm>
                <a:custGeom>
                  <a:avLst/>
                  <a:gdLst>
                    <a:gd name="T0" fmla="*/ 50 w 57"/>
                    <a:gd name="T1" fmla="*/ 25 h 51"/>
                    <a:gd name="T2" fmla="*/ 50 w 57"/>
                    <a:gd name="T3" fmla="*/ 21 h 51"/>
                    <a:gd name="T4" fmla="*/ 43 w 57"/>
                    <a:gd name="T5" fmla="*/ 21 h 51"/>
                    <a:gd name="T6" fmla="*/ 38 w 57"/>
                    <a:gd name="T7" fmla="*/ 23 h 51"/>
                    <a:gd name="T8" fmla="*/ 35 w 57"/>
                    <a:gd name="T9" fmla="*/ 26 h 51"/>
                    <a:gd name="T10" fmla="*/ 35 w 57"/>
                    <a:gd name="T11" fmla="*/ 21 h 51"/>
                    <a:gd name="T12" fmla="*/ 33 w 57"/>
                    <a:gd name="T13" fmla="*/ 17 h 51"/>
                    <a:gd name="T14" fmla="*/ 29 w 57"/>
                    <a:gd name="T15" fmla="*/ 14 h 51"/>
                    <a:gd name="T16" fmla="*/ 25 w 57"/>
                    <a:gd name="T17" fmla="*/ 17 h 51"/>
                    <a:gd name="T18" fmla="*/ 29 w 57"/>
                    <a:gd name="T19" fmla="*/ 12 h 51"/>
                    <a:gd name="T20" fmla="*/ 33 w 57"/>
                    <a:gd name="T21" fmla="*/ 6 h 51"/>
                    <a:gd name="T22" fmla="*/ 36 w 57"/>
                    <a:gd name="T23" fmla="*/ 2 h 51"/>
                    <a:gd name="T24" fmla="*/ 32 w 57"/>
                    <a:gd name="T25" fmla="*/ 2 h 51"/>
                    <a:gd name="T26" fmla="*/ 26 w 57"/>
                    <a:gd name="T27" fmla="*/ 5 h 51"/>
                    <a:gd name="T28" fmla="*/ 21 w 57"/>
                    <a:gd name="T29" fmla="*/ 11 h 51"/>
                    <a:gd name="T30" fmla="*/ 16 w 57"/>
                    <a:gd name="T31" fmla="*/ 17 h 51"/>
                    <a:gd name="T32" fmla="*/ 11 w 57"/>
                    <a:gd name="T33" fmla="*/ 22 h 51"/>
                    <a:gd name="T34" fmla="*/ 13 w 57"/>
                    <a:gd name="T35" fmla="*/ 26 h 51"/>
                    <a:gd name="T36" fmla="*/ 8 w 57"/>
                    <a:gd name="T37" fmla="*/ 28 h 51"/>
                    <a:gd name="T38" fmla="*/ 4 w 57"/>
                    <a:gd name="T39" fmla="*/ 30 h 51"/>
                    <a:gd name="T40" fmla="*/ 2 w 57"/>
                    <a:gd name="T41" fmla="*/ 35 h 51"/>
                    <a:gd name="T42" fmla="*/ 3 w 57"/>
                    <a:gd name="T43" fmla="*/ 41 h 51"/>
                    <a:gd name="T44" fmla="*/ 12 w 57"/>
                    <a:gd name="T45" fmla="*/ 41 h 51"/>
                    <a:gd name="T46" fmla="*/ 21 w 57"/>
                    <a:gd name="T47" fmla="*/ 41 h 51"/>
                    <a:gd name="T48" fmla="*/ 29 w 57"/>
                    <a:gd name="T49" fmla="*/ 38 h 51"/>
                    <a:gd name="T50" fmla="*/ 34 w 57"/>
                    <a:gd name="T51" fmla="*/ 40 h 51"/>
                    <a:gd name="T52" fmla="*/ 29 w 57"/>
                    <a:gd name="T53" fmla="*/ 45 h 51"/>
                    <a:gd name="T54" fmla="*/ 30 w 57"/>
                    <a:gd name="T55" fmla="*/ 48 h 51"/>
                    <a:gd name="T56" fmla="*/ 36 w 57"/>
                    <a:gd name="T57" fmla="*/ 44 h 51"/>
                    <a:gd name="T58" fmla="*/ 40 w 57"/>
                    <a:gd name="T59" fmla="*/ 42 h 51"/>
                    <a:gd name="T60" fmla="*/ 45 w 57"/>
                    <a:gd name="T61" fmla="*/ 38 h 51"/>
                    <a:gd name="T62" fmla="*/ 43 w 57"/>
                    <a:gd name="T63" fmla="*/ 44 h 51"/>
                    <a:gd name="T64" fmla="*/ 45 w 57"/>
                    <a:gd name="T65" fmla="*/ 48 h 51"/>
                    <a:gd name="T66" fmla="*/ 48 w 57"/>
                    <a:gd name="T67" fmla="*/ 49 h 51"/>
                    <a:gd name="T68" fmla="*/ 54 w 57"/>
                    <a:gd name="T69" fmla="*/ 49 h 51"/>
                    <a:gd name="T70" fmla="*/ 55 w 57"/>
                    <a:gd name="T71" fmla="*/ 43 h 51"/>
                    <a:gd name="T72" fmla="*/ 56 w 57"/>
                    <a:gd name="T73" fmla="*/ 38 h 51"/>
                    <a:gd name="T74" fmla="*/ 53 w 57"/>
                    <a:gd name="T75" fmla="*/ 40 h 51"/>
                    <a:gd name="T76" fmla="*/ 54 w 57"/>
                    <a:gd name="T77" fmla="*/ 36 h 51"/>
                    <a:gd name="T78" fmla="*/ 52 w 57"/>
                    <a:gd name="T79" fmla="*/ 35 h 51"/>
                    <a:gd name="T80" fmla="*/ 49 w 57"/>
                    <a:gd name="T81" fmla="*/ 38 h 51"/>
                    <a:gd name="T82" fmla="*/ 48 w 57"/>
                    <a:gd name="T83" fmla="*/ 37 h 51"/>
                    <a:gd name="T84" fmla="*/ 50 w 57"/>
                    <a:gd name="T85" fmla="*/ 33 h 51"/>
                    <a:gd name="T86" fmla="*/ 54 w 57"/>
                    <a:gd name="T87" fmla="*/ 30 h 51"/>
                    <a:gd name="T88" fmla="*/ 51 w 57"/>
                    <a:gd name="T89" fmla="*/ 30 h 51"/>
                    <a:gd name="T90" fmla="*/ 47 w 57"/>
                    <a:gd name="T91"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51">
                      <a:moveTo>
                        <a:pt x="48" y="27"/>
                      </a:moveTo>
                      <a:cubicBezTo>
                        <a:pt x="48" y="27"/>
                        <a:pt x="48" y="27"/>
                        <a:pt x="49" y="27"/>
                      </a:cubicBezTo>
                      <a:cubicBezTo>
                        <a:pt x="50" y="27"/>
                        <a:pt x="50" y="26"/>
                        <a:pt x="50" y="25"/>
                      </a:cubicBezTo>
                      <a:cubicBezTo>
                        <a:pt x="51" y="25"/>
                        <a:pt x="52" y="26"/>
                        <a:pt x="52" y="25"/>
                      </a:cubicBezTo>
                      <a:cubicBezTo>
                        <a:pt x="53" y="23"/>
                        <a:pt x="51" y="23"/>
                        <a:pt x="51" y="22"/>
                      </a:cubicBezTo>
                      <a:cubicBezTo>
                        <a:pt x="52" y="22"/>
                        <a:pt x="51" y="21"/>
                        <a:pt x="50" y="21"/>
                      </a:cubicBezTo>
                      <a:cubicBezTo>
                        <a:pt x="49" y="21"/>
                        <a:pt x="49" y="21"/>
                        <a:pt x="49" y="21"/>
                      </a:cubicBezTo>
                      <a:cubicBezTo>
                        <a:pt x="48" y="21"/>
                        <a:pt x="46" y="21"/>
                        <a:pt x="45" y="21"/>
                      </a:cubicBezTo>
                      <a:cubicBezTo>
                        <a:pt x="45" y="21"/>
                        <a:pt x="43" y="21"/>
                        <a:pt x="43" y="21"/>
                      </a:cubicBezTo>
                      <a:cubicBezTo>
                        <a:pt x="42" y="20"/>
                        <a:pt x="41" y="21"/>
                        <a:pt x="41" y="21"/>
                      </a:cubicBezTo>
                      <a:cubicBezTo>
                        <a:pt x="40" y="21"/>
                        <a:pt x="39" y="21"/>
                        <a:pt x="39" y="22"/>
                      </a:cubicBezTo>
                      <a:cubicBezTo>
                        <a:pt x="38" y="22"/>
                        <a:pt x="38" y="22"/>
                        <a:pt x="38" y="23"/>
                      </a:cubicBezTo>
                      <a:cubicBezTo>
                        <a:pt x="38" y="23"/>
                        <a:pt x="37" y="23"/>
                        <a:pt x="37" y="24"/>
                      </a:cubicBezTo>
                      <a:cubicBezTo>
                        <a:pt x="37" y="24"/>
                        <a:pt x="36" y="23"/>
                        <a:pt x="36" y="24"/>
                      </a:cubicBezTo>
                      <a:cubicBezTo>
                        <a:pt x="36" y="25"/>
                        <a:pt x="36" y="27"/>
                        <a:pt x="35" y="26"/>
                      </a:cubicBezTo>
                      <a:cubicBezTo>
                        <a:pt x="34" y="25"/>
                        <a:pt x="34" y="23"/>
                        <a:pt x="35" y="23"/>
                      </a:cubicBezTo>
                      <a:cubicBezTo>
                        <a:pt x="36" y="23"/>
                        <a:pt x="36" y="22"/>
                        <a:pt x="35" y="21"/>
                      </a:cubicBezTo>
                      <a:cubicBezTo>
                        <a:pt x="35" y="21"/>
                        <a:pt x="36" y="21"/>
                        <a:pt x="35" y="21"/>
                      </a:cubicBezTo>
                      <a:cubicBezTo>
                        <a:pt x="33" y="21"/>
                        <a:pt x="32" y="22"/>
                        <a:pt x="32" y="21"/>
                      </a:cubicBezTo>
                      <a:cubicBezTo>
                        <a:pt x="32" y="20"/>
                        <a:pt x="31" y="19"/>
                        <a:pt x="31" y="19"/>
                      </a:cubicBezTo>
                      <a:cubicBezTo>
                        <a:pt x="32" y="19"/>
                        <a:pt x="33" y="18"/>
                        <a:pt x="33" y="17"/>
                      </a:cubicBezTo>
                      <a:cubicBezTo>
                        <a:pt x="33" y="17"/>
                        <a:pt x="35" y="17"/>
                        <a:pt x="33" y="16"/>
                      </a:cubicBezTo>
                      <a:cubicBezTo>
                        <a:pt x="31" y="16"/>
                        <a:pt x="31" y="16"/>
                        <a:pt x="31" y="15"/>
                      </a:cubicBezTo>
                      <a:cubicBezTo>
                        <a:pt x="30" y="15"/>
                        <a:pt x="30" y="14"/>
                        <a:pt x="29" y="14"/>
                      </a:cubicBezTo>
                      <a:cubicBezTo>
                        <a:pt x="29" y="15"/>
                        <a:pt x="28" y="15"/>
                        <a:pt x="28" y="16"/>
                      </a:cubicBezTo>
                      <a:cubicBezTo>
                        <a:pt x="28" y="17"/>
                        <a:pt x="28" y="18"/>
                        <a:pt x="27" y="18"/>
                      </a:cubicBezTo>
                      <a:cubicBezTo>
                        <a:pt x="26" y="17"/>
                        <a:pt x="25" y="17"/>
                        <a:pt x="25" y="17"/>
                      </a:cubicBezTo>
                      <a:cubicBezTo>
                        <a:pt x="25" y="16"/>
                        <a:pt x="25" y="16"/>
                        <a:pt x="26" y="15"/>
                      </a:cubicBezTo>
                      <a:cubicBezTo>
                        <a:pt x="26" y="15"/>
                        <a:pt x="27" y="15"/>
                        <a:pt x="27" y="14"/>
                      </a:cubicBezTo>
                      <a:cubicBezTo>
                        <a:pt x="28" y="13"/>
                        <a:pt x="28" y="12"/>
                        <a:pt x="29" y="12"/>
                      </a:cubicBezTo>
                      <a:cubicBezTo>
                        <a:pt x="30" y="11"/>
                        <a:pt x="30" y="11"/>
                        <a:pt x="31" y="10"/>
                      </a:cubicBezTo>
                      <a:cubicBezTo>
                        <a:pt x="32" y="9"/>
                        <a:pt x="32" y="9"/>
                        <a:pt x="32" y="8"/>
                      </a:cubicBezTo>
                      <a:cubicBezTo>
                        <a:pt x="33" y="7"/>
                        <a:pt x="32" y="6"/>
                        <a:pt x="33" y="6"/>
                      </a:cubicBezTo>
                      <a:cubicBezTo>
                        <a:pt x="34" y="6"/>
                        <a:pt x="35" y="6"/>
                        <a:pt x="35" y="6"/>
                      </a:cubicBezTo>
                      <a:cubicBezTo>
                        <a:pt x="36" y="5"/>
                        <a:pt x="34" y="4"/>
                        <a:pt x="35" y="4"/>
                      </a:cubicBezTo>
                      <a:cubicBezTo>
                        <a:pt x="35" y="3"/>
                        <a:pt x="35" y="3"/>
                        <a:pt x="36" y="2"/>
                      </a:cubicBezTo>
                      <a:cubicBezTo>
                        <a:pt x="37" y="2"/>
                        <a:pt x="37" y="1"/>
                        <a:pt x="37" y="0"/>
                      </a:cubicBezTo>
                      <a:cubicBezTo>
                        <a:pt x="37" y="0"/>
                        <a:pt x="37" y="0"/>
                        <a:pt x="35" y="0"/>
                      </a:cubicBezTo>
                      <a:cubicBezTo>
                        <a:pt x="35" y="0"/>
                        <a:pt x="33" y="2"/>
                        <a:pt x="32" y="2"/>
                      </a:cubicBezTo>
                      <a:cubicBezTo>
                        <a:pt x="30" y="2"/>
                        <a:pt x="30" y="2"/>
                        <a:pt x="29" y="2"/>
                      </a:cubicBezTo>
                      <a:cubicBezTo>
                        <a:pt x="28" y="2"/>
                        <a:pt x="27" y="3"/>
                        <a:pt x="27" y="3"/>
                      </a:cubicBezTo>
                      <a:cubicBezTo>
                        <a:pt x="26" y="4"/>
                        <a:pt x="26" y="4"/>
                        <a:pt x="26" y="5"/>
                      </a:cubicBezTo>
                      <a:cubicBezTo>
                        <a:pt x="25" y="5"/>
                        <a:pt x="24" y="7"/>
                        <a:pt x="24" y="7"/>
                      </a:cubicBezTo>
                      <a:cubicBezTo>
                        <a:pt x="24" y="7"/>
                        <a:pt x="24" y="8"/>
                        <a:pt x="23" y="9"/>
                      </a:cubicBezTo>
                      <a:cubicBezTo>
                        <a:pt x="22" y="9"/>
                        <a:pt x="22" y="11"/>
                        <a:pt x="21" y="11"/>
                      </a:cubicBezTo>
                      <a:cubicBezTo>
                        <a:pt x="21" y="11"/>
                        <a:pt x="20" y="13"/>
                        <a:pt x="19" y="13"/>
                      </a:cubicBezTo>
                      <a:cubicBezTo>
                        <a:pt x="19" y="13"/>
                        <a:pt x="18" y="14"/>
                        <a:pt x="18" y="15"/>
                      </a:cubicBezTo>
                      <a:cubicBezTo>
                        <a:pt x="17" y="15"/>
                        <a:pt x="16" y="16"/>
                        <a:pt x="16" y="17"/>
                      </a:cubicBezTo>
                      <a:cubicBezTo>
                        <a:pt x="15" y="18"/>
                        <a:pt x="15" y="19"/>
                        <a:pt x="14" y="20"/>
                      </a:cubicBezTo>
                      <a:cubicBezTo>
                        <a:pt x="14" y="20"/>
                        <a:pt x="14" y="21"/>
                        <a:pt x="13" y="22"/>
                      </a:cubicBezTo>
                      <a:cubicBezTo>
                        <a:pt x="12" y="22"/>
                        <a:pt x="12" y="22"/>
                        <a:pt x="11" y="22"/>
                      </a:cubicBezTo>
                      <a:cubicBezTo>
                        <a:pt x="11" y="22"/>
                        <a:pt x="10" y="23"/>
                        <a:pt x="11" y="24"/>
                      </a:cubicBezTo>
                      <a:cubicBezTo>
                        <a:pt x="11" y="24"/>
                        <a:pt x="12" y="23"/>
                        <a:pt x="12" y="24"/>
                      </a:cubicBezTo>
                      <a:cubicBezTo>
                        <a:pt x="13" y="25"/>
                        <a:pt x="13" y="25"/>
                        <a:pt x="13" y="26"/>
                      </a:cubicBezTo>
                      <a:cubicBezTo>
                        <a:pt x="13" y="26"/>
                        <a:pt x="12" y="27"/>
                        <a:pt x="11" y="27"/>
                      </a:cubicBezTo>
                      <a:cubicBezTo>
                        <a:pt x="11" y="26"/>
                        <a:pt x="10" y="25"/>
                        <a:pt x="9" y="26"/>
                      </a:cubicBezTo>
                      <a:cubicBezTo>
                        <a:pt x="9" y="26"/>
                        <a:pt x="8" y="27"/>
                        <a:pt x="8" y="28"/>
                      </a:cubicBezTo>
                      <a:cubicBezTo>
                        <a:pt x="8" y="28"/>
                        <a:pt x="9" y="30"/>
                        <a:pt x="7" y="30"/>
                      </a:cubicBezTo>
                      <a:cubicBezTo>
                        <a:pt x="6" y="29"/>
                        <a:pt x="5" y="29"/>
                        <a:pt x="5" y="29"/>
                      </a:cubicBezTo>
                      <a:cubicBezTo>
                        <a:pt x="5" y="29"/>
                        <a:pt x="4" y="30"/>
                        <a:pt x="4" y="30"/>
                      </a:cubicBezTo>
                      <a:cubicBezTo>
                        <a:pt x="4" y="31"/>
                        <a:pt x="4" y="32"/>
                        <a:pt x="4" y="32"/>
                      </a:cubicBezTo>
                      <a:cubicBezTo>
                        <a:pt x="4" y="32"/>
                        <a:pt x="6" y="33"/>
                        <a:pt x="4" y="33"/>
                      </a:cubicBezTo>
                      <a:cubicBezTo>
                        <a:pt x="2" y="34"/>
                        <a:pt x="2" y="34"/>
                        <a:pt x="2" y="35"/>
                      </a:cubicBezTo>
                      <a:cubicBezTo>
                        <a:pt x="1" y="36"/>
                        <a:pt x="0" y="36"/>
                        <a:pt x="0" y="37"/>
                      </a:cubicBezTo>
                      <a:cubicBezTo>
                        <a:pt x="1" y="39"/>
                        <a:pt x="0" y="39"/>
                        <a:pt x="1" y="40"/>
                      </a:cubicBezTo>
                      <a:cubicBezTo>
                        <a:pt x="2" y="40"/>
                        <a:pt x="2" y="41"/>
                        <a:pt x="3" y="41"/>
                      </a:cubicBezTo>
                      <a:cubicBezTo>
                        <a:pt x="4" y="40"/>
                        <a:pt x="4" y="40"/>
                        <a:pt x="5" y="40"/>
                      </a:cubicBezTo>
                      <a:cubicBezTo>
                        <a:pt x="6" y="40"/>
                        <a:pt x="6" y="40"/>
                        <a:pt x="8" y="40"/>
                      </a:cubicBezTo>
                      <a:cubicBezTo>
                        <a:pt x="9" y="41"/>
                        <a:pt x="10" y="41"/>
                        <a:pt x="12" y="41"/>
                      </a:cubicBezTo>
                      <a:cubicBezTo>
                        <a:pt x="13" y="41"/>
                        <a:pt x="13" y="41"/>
                        <a:pt x="15" y="41"/>
                      </a:cubicBezTo>
                      <a:cubicBezTo>
                        <a:pt x="16" y="40"/>
                        <a:pt x="16" y="39"/>
                        <a:pt x="17" y="40"/>
                      </a:cubicBezTo>
                      <a:cubicBezTo>
                        <a:pt x="19" y="40"/>
                        <a:pt x="19" y="41"/>
                        <a:pt x="21" y="41"/>
                      </a:cubicBezTo>
                      <a:cubicBezTo>
                        <a:pt x="23" y="41"/>
                        <a:pt x="23" y="41"/>
                        <a:pt x="24" y="41"/>
                      </a:cubicBezTo>
                      <a:cubicBezTo>
                        <a:pt x="25" y="40"/>
                        <a:pt x="26" y="39"/>
                        <a:pt x="26" y="39"/>
                      </a:cubicBezTo>
                      <a:cubicBezTo>
                        <a:pt x="27" y="38"/>
                        <a:pt x="29" y="38"/>
                        <a:pt x="29" y="38"/>
                      </a:cubicBezTo>
                      <a:cubicBezTo>
                        <a:pt x="29" y="39"/>
                        <a:pt x="29" y="40"/>
                        <a:pt x="30" y="40"/>
                      </a:cubicBezTo>
                      <a:cubicBezTo>
                        <a:pt x="30" y="40"/>
                        <a:pt x="31" y="41"/>
                        <a:pt x="32" y="41"/>
                      </a:cubicBezTo>
                      <a:cubicBezTo>
                        <a:pt x="33" y="41"/>
                        <a:pt x="33" y="40"/>
                        <a:pt x="34" y="40"/>
                      </a:cubicBezTo>
                      <a:cubicBezTo>
                        <a:pt x="35" y="40"/>
                        <a:pt x="33" y="42"/>
                        <a:pt x="33" y="42"/>
                      </a:cubicBezTo>
                      <a:cubicBezTo>
                        <a:pt x="33" y="42"/>
                        <a:pt x="33" y="44"/>
                        <a:pt x="31" y="44"/>
                      </a:cubicBezTo>
                      <a:cubicBezTo>
                        <a:pt x="30" y="44"/>
                        <a:pt x="31" y="45"/>
                        <a:pt x="29" y="45"/>
                      </a:cubicBezTo>
                      <a:cubicBezTo>
                        <a:pt x="28" y="45"/>
                        <a:pt x="28" y="45"/>
                        <a:pt x="27" y="46"/>
                      </a:cubicBezTo>
                      <a:cubicBezTo>
                        <a:pt x="27" y="47"/>
                        <a:pt x="26" y="47"/>
                        <a:pt x="27" y="48"/>
                      </a:cubicBezTo>
                      <a:cubicBezTo>
                        <a:pt x="28" y="48"/>
                        <a:pt x="29" y="48"/>
                        <a:pt x="30" y="48"/>
                      </a:cubicBezTo>
                      <a:cubicBezTo>
                        <a:pt x="32" y="49"/>
                        <a:pt x="33" y="49"/>
                        <a:pt x="33" y="48"/>
                      </a:cubicBezTo>
                      <a:cubicBezTo>
                        <a:pt x="34" y="47"/>
                        <a:pt x="34" y="47"/>
                        <a:pt x="34" y="46"/>
                      </a:cubicBezTo>
                      <a:cubicBezTo>
                        <a:pt x="35" y="45"/>
                        <a:pt x="34" y="44"/>
                        <a:pt x="36" y="44"/>
                      </a:cubicBezTo>
                      <a:cubicBezTo>
                        <a:pt x="37" y="44"/>
                        <a:pt x="37" y="44"/>
                        <a:pt x="37" y="44"/>
                      </a:cubicBezTo>
                      <a:cubicBezTo>
                        <a:pt x="38" y="43"/>
                        <a:pt x="37" y="42"/>
                        <a:pt x="38" y="42"/>
                      </a:cubicBezTo>
                      <a:cubicBezTo>
                        <a:pt x="39" y="42"/>
                        <a:pt x="40" y="42"/>
                        <a:pt x="40" y="42"/>
                      </a:cubicBezTo>
                      <a:cubicBezTo>
                        <a:pt x="40" y="42"/>
                        <a:pt x="41" y="41"/>
                        <a:pt x="42" y="40"/>
                      </a:cubicBezTo>
                      <a:cubicBezTo>
                        <a:pt x="42" y="40"/>
                        <a:pt x="43" y="38"/>
                        <a:pt x="43" y="38"/>
                      </a:cubicBezTo>
                      <a:cubicBezTo>
                        <a:pt x="44" y="38"/>
                        <a:pt x="45" y="38"/>
                        <a:pt x="45" y="38"/>
                      </a:cubicBezTo>
                      <a:cubicBezTo>
                        <a:pt x="45" y="39"/>
                        <a:pt x="46" y="39"/>
                        <a:pt x="45" y="39"/>
                      </a:cubicBezTo>
                      <a:cubicBezTo>
                        <a:pt x="45" y="40"/>
                        <a:pt x="44" y="42"/>
                        <a:pt x="44" y="42"/>
                      </a:cubicBezTo>
                      <a:cubicBezTo>
                        <a:pt x="43" y="43"/>
                        <a:pt x="45" y="44"/>
                        <a:pt x="43" y="44"/>
                      </a:cubicBezTo>
                      <a:cubicBezTo>
                        <a:pt x="42" y="45"/>
                        <a:pt x="42" y="45"/>
                        <a:pt x="42" y="46"/>
                      </a:cubicBezTo>
                      <a:cubicBezTo>
                        <a:pt x="42" y="46"/>
                        <a:pt x="42" y="47"/>
                        <a:pt x="43" y="48"/>
                      </a:cubicBezTo>
                      <a:cubicBezTo>
                        <a:pt x="45" y="49"/>
                        <a:pt x="45" y="49"/>
                        <a:pt x="45" y="48"/>
                      </a:cubicBezTo>
                      <a:cubicBezTo>
                        <a:pt x="46" y="47"/>
                        <a:pt x="46" y="46"/>
                        <a:pt x="47" y="46"/>
                      </a:cubicBezTo>
                      <a:cubicBezTo>
                        <a:pt x="47" y="46"/>
                        <a:pt x="48" y="46"/>
                        <a:pt x="48" y="47"/>
                      </a:cubicBezTo>
                      <a:cubicBezTo>
                        <a:pt x="47" y="48"/>
                        <a:pt x="47" y="48"/>
                        <a:pt x="48" y="49"/>
                      </a:cubicBezTo>
                      <a:cubicBezTo>
                        <a:pt x="49" y="49"/>
                        <a:pt x="48" y="50"/>
                        <a:pt x="49" y="50"/>
                      </a:cubicBezTo>
                      <a:cubicBezTo>
                        <a:pt x="50" y="50"/>
                        <a:pt x="50" y="51"/>
                        <a:pt x="51" y="50"/>
                      </a:cubicBezTo>
                      <a:cubicBezTo>
                        <a:pt x="52" y="49"/>
                        <a:pt x="53" y="51"/>
                        <a:pt x="54" y="49"/>
                      </a:cubicBezTo>
                      <a:cubicBezTo>
                        <a:pt x="54" y="48"/>
                        <a:pt x="54" y="47"/>
                        <a:pt x="54" y="46"/>
                      </a:cubicBezTo>
                      <a:cubicBezTo>
                        <a:pt x="54" y="45"/>
                        <a:pt x="54" y="46"/>
                        <a:pt x="54" y="45"/>
                      </a:cubicBezTo>
                      <a:cubicBezTo>
                        <a:pt x="55" y="44"/>
                        <a:pt x="55" y="44"/>
                        <a:pt x="55" y="43"/>
                      </a:cubicBezTo>
                      <a:cubicBezTo>
                        <a:pt x="55" y="42"/>
                        <a:pt x="54" y="43"/>
                        <a:pt x="55" y="42"/>
                      </a:cubicBezTo>
                      <a:cubicBezTo>
                        <a:pt x="56" y="41"/>
                        <a:pt x="56" y="41"/>
                        <a:pt x="56" y="40"/>
                      </a:cubicBezTo>
                      <a:cubicBezTo>
                        <a:pt x="57" y="39"/>
                        <a:pt x="57" y="39"/>
                        <a:pt x="56" y="38"/>
                      </a:cubicBezTo>
                      <a:cubicBezTo>
                        <a:pt x="56" y="38"/>
                        <a:pt x="55" y="37"/>
                        <a:pt x="55" y="37"/>
                      </a:cubicBezTo>
                      <a:cubicBezTo>
                        <a:pt x="54" y="39"/>
                        <a:pt x="54" y="39"/>
                        <a:pt x="54" y="39"/>
                      </a:cubicBezTo>
                      <a:cubicBezTo>
                        <a:pt x="54" y="39"/>
                        <a:pt x="54" y="40"/>
                        <a:pt x="53" y="40"/>
                      </a:cubicBezTo>
                      <a:cubicBezTo>
                        <a:pt x="52" y="39"/>
                        <a:pt x="52" y="39"/>
                        <a:pt x="52" y="39"/>
                      </a:cubicBezTo>
                      <a:cubicBezTo>
                        <a:pt x="52" y="38"/>
                        <a:pt x="52" y="39"/>
                        <a:pt x="53" y="38"/>
                      </a:cubicBezTo>
                      <a:cubicBezTo>
                        <a:pt x="54" y="36"/>
                        <a:pt x="54" y="36"/>
                        <a:pt x="54" y="36"/>
                      </a:cubicBezTo>
                      <a:cubicBezTo>
                        <a:pt x="54" y="35"/>
                        <a:pt x="55" y="34"/>
                        <a:pt x="54" y="34"/>
                      </a:cubicBezTo>
                      <a:cubicBezTo>
                        <a:pt x="54" y="34"/>
                        <a:pt x="54" y="33"/>
                        <a:pt x="53" y="34"/>
                      </a:cubicBezTo>
                      <a:cubicBezTo>
                        <a:pt x="53" y="34"/>
                        <a:pt x="52" y="34"/>
                        <a:pt x="52" y="35"/>
                      </a:cubicBezTo>
                      <a:cubicBezTo>
                        <a:pt x="52" y="36"/>
                        <a:pt x="53" y="35"/>
                        <a:pt x="52" y="36"/>
                      </a:cubicBezTo>
                      <a:cubicBezTo>
                        <a:pt x="51" y="36"/>
                        <a:pt x="51" y="36"/>
                        <a:pt x="50" y="37"/>
                      </a:cubicBezTo>
                      <a:cubicBezTo>
                        <a:pt x="50" y="37"/>
                        <a:pt x="50" y="37"/>
                        <a:pt x="49" y="38"/>
                      </a:cubicBezTo>
                      <a:cubicBezTo>
                        <a:pt x="49" y="39"/>
                        <a:pt x="50" y="39"/>
                        <a:pt x="49" y="39"/>
                      </a:cubicBezTo>
                      <a:cubicBezTo>
                        <a:pt x="48" y="39"/>
                        <a:pt x="47" y="39"/>
                        <a:pt x="47" y="39"/>
                      </a:cubicBezTo>
                      <a:cubicBezTo>
                        <a:pt x="47" y="38"/>
                        <a:pt x="47" y="37"/>
                        <a:pt x="48" y="37"/>
                      </a:cubicBezTo>
                      <a:cubicBezTo>
                        <a:pt x="48" y="36"/>
                        <a:pt x="50" y="36"/>
                        <a:pt x="49" y="35"/>
                      </a:cubicBezTo>
                      <a:cubicBezTo>
                        <a:pt x="48" y="34"/>
                        <a:pt x="48" y="34"/>
                        <a:pt x="49" y="34"/>
                      </a:cubicBezTo>
                      <a:cubicBezTo>
                        <a:pt x="49" y="34"/>
                        <a:pt x="50" y="33"/>
                        <a:pt x="50" y="33"/>
                      </a:cubicBezTo>
                      <a:cubicBezTo>
                        <a:pt x="51" y="32"/>
                        <a:pt x="50" y="31"/>
                        <a:pt x="51" y="32"/>
                      </a:cubicBezTo>
                      <a:cubicBezTo>
                        <a:pt x="52" y="32"/>
                        <a:pt x="52" y="32"/>
                        <a:pt x="53" y="31"/>
                      </a:cubicBezTo>
                      <a:cubicBezTo>
                        <a:pt x="54" y="31"/>
                        <a:pt x="54" y="31"/>
                        <a:pt x="54" y="30"/>
                      </a:cubicBezTo>
                      <a:cubicBezTo>
                        <a:pt x="54" y="30"/>
                        <a:pt x="54" y="29"/>
                        <a:pt x="53" y="29"/>
                      </a:cubicBezTo>
                      <a:cubicBezTo>
                        <a:pt x="53" y="29"/>
                        <a:pt x="52" y="28"/>
                        <a:pt x="52" y="28"/>
                      </a:cubicBezTo>
                      <a:cubicBezTo>
                        <a:pt x="52" y="29"/>
                        <a:pt x="52" y="30"/>
                        <a:pt x="51" y="30"/>
                      </a:cubicBezTo>
                      <a:cubicBezTo>
                        <a:pt x="51" y="30"/>
                        <a:pt x="50" y="30"/>
                        <a:pt x="50" y="30"/>
                      </a:cubicBezTo>
                      <a:cubicBezTo>
                        <a:pt x="48" y="30"/>
                        <a:pt x="48" y="30"/>
                        <a:pt x="48" y="30"/>
                      </a:cubicBezTo>
                      <a:cubicBezTo>
                        <a:pt x="47" y="29"/>
                        <a:pt x="47" y="29"/>
                        <a:pt x="47" y="29"/>
                      </a:cubicBezTo>
                      <a:cubicBezTo>
                        <a:pt x="47" y="28"/>
                        <a:pt x="47" y="28"/>
                        <a:pt x="47" y="28"/>
                      </a:cubicBezTo>
                      <a:lnTo>
                        <a:pt x="48" y="2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1" name="Freeform 142"/>
                <p:cNvSpPr>
                  <a:spLocks/>
                </p:cNvSpPr>
                <p:nvPr/>
              </p:nvSpPr>
              <p:spPr bwMode="auto">
                <a:xfrm>
                  <a:off x="2172119" y="2744814"/>
                  <a:ext cx="30284" cy="19901"/>
                </a:xfrm>
                <a:custGeom>
                  <a:avLst/>
                  <a:gdLst>
                    <a:gd name="T0" fmla="*/ 13 w 15"/>
                    <a:gd name="T1" fmla="*/ 0 h 10"/>
                    <a:gd name="T2" fmla="*/ 9 w 15"/>
                    <a:gd name="T3" fmla="*/ 2 h 10"/>
                    <a:gd name="T4" fmla="*/ 5 w 15"/>
                    <a:gd name="T5" fmla="*/ 3 h 10"/>
                    <a:gd name="T6" fmla="*/ 2 w 15"/>
                    <a:gd name="T7" fmla="*/ 5 h 10"/>
                    <a:gd name="T8" fmla="*/ 1 w 15"/>
                    <a:gd name="T9" fmla="*/ 6 h 10"/>
                    <a:gd name="T10" fmla="*/ 1 w 15"/>
                    <a:gd name="T11" fmla="*/ 9 h 10"/>
                    <a:gd name="T12" fmla="*/ 5 w 15"/>
                    <a:gd name="T13" fmla="*/ 10 h 10"/>
                    <a:gd name="T14" fmla="*/ 8 w 15"/>
                    <a:gd name="T15" fmla="*/ 7 h 10"/>
                    <a:gd name="T16" fmla="*/ 10 w 15"/>
                    <a:gd name="T17" fmla="*/ 7 h 10"/>
                    <a:gd name="T18" fmla="*/ 13 w 15"/>
                    <a:gd name="T19" fmla="*/ 6 h 10"/>
                    <a:gd name="T20" fmla="*/ 15 w 15"/>
                    <a:gd name="T21" fmla="*/ 3 h 10"/>
                    <a:gd name="T22" fmla="*/ 15 w 15"/>
                    <a:gd name="T23" fmla="*/ 1 h 10"/>
                    <a:gd name="T24" fmla="*/ 13 w 15"/>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13" y="0"/>
                      </a:moveTo>
                      <a:cubicBezTo>
                        <a:pt x="11" y="1"/>
                        <a:pt x="10" y="2"/>
                        <a:pt x="9" y="2"/>
                      </a:cubicBezTo>
                      <a:cubicBezTo>
                        <a:pt x="8" y="3"/>
                        <a:pt x="6" y="3"/>
                        <a:pt x="5" y="3"/>
                      </a:cubicBezTo>
                      <a:cubicBezTo>
                        <a:pt x="4" y="3"/>
                        <a:pt x="2" y="4"/>
                        <a:pt x="2" y="5"/>
                      </a:cubicBezTo>
                      <a:cubicBezTo>
                        <a:pt x="2" y="5"/>
                        <a:pt x="1" y="6"/>
                        <a:pt x="1" y="6"/>
                      </a:cubicBezTo>
                      <a:cubicBezTo>
                        <a:pt x="1" y="7"/>
                        <a:pt x="0" y="9"/>
                        <a:pt x="1" y="9"/>
                      </a:cubicBezTo>
                      <a:cubicBezTo>
                        <a:pt x="2" y="10"/>
                        <a:pt x="4" y="10"/>
                        <a:pt x="5" y="10"/>
                      </a:cubicBezTo>
                      <a:cubicBezTo>
                        <a:pt x="6" y="9"/>
                        <a:pt x="7" y="8"/>
                        <a:pt x="8" y="7"/>
                      </a:cubicBezTo>
                      <a:cubicBezTo>
                        <a:pt x="9" y="7"/>
                        <a:pt x="9" y="7"/>
                        <a:pt x="10" y="7"/>
                      </a:cubicBezTo>
                      <a:cubicBezTo>
                        <a:pt x="11" y="7"/>
                        <a:pt x="12" y="6"/>
                        <a:pt x="13" y="6"/>
                      </a:cubicBezTo>
                      <a:cubicBezTo>
                        <a:pt x="14" y="5"/>
                        <a:pt x="14" y="4"/>
                        <a:pt x="15" y="3"/>
                      </a:cubicBezTo>
                      <a:cubicBezTo>
                        <a:pt x="15" y="3"/>
                        <a:pt x="15" y="1"/>
                        <a:pt x="15" y="1"/>
                      </a:cubicBezTo>
                      <a:cubicBezTo>
                        <a:pt x="14" y="0"/>
                        <a:pt x="14"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143"/>
                <p:cNvSpPr>
                  <a:spLocks/>
                </p:cNvSpPr>
                <p:nvPr/>
              </p:nvSpPr>
              <p:spPr bwMode="auto">
                <a:xfrm>
                  <a:off x="2208459" y="2756928"/>
                  <a:ext cx="19036" cy="22497"/>
                </a:xfrm>
                <a:custGeom>
                  <a:avLst/>
                  <a:gdLst>
                    <a:gd name="T0" fmla="*/ 6 w 9"/>
                    <a:gd name="T1" fmla="*/ 6 h 11"/>
                    <a:gd name="T2" fmla="*/ 9 w 9"/>
                    <a:gd name="T3" fmla="*/ 3 h 11"/>
                    <a:gd name="T4" fmla="*/ 8 w 9"/>
                    <a:gd name="T5" fmla="*/ 1 h 11"/>
                    <a:gd name="T6" fmla="*/ 6 w 9"/>
                    <a:gd name="T7" fmla="*/ 0 h 11"/>
                    <a:gd name="T8" fmla="*/ 4 w 9"/>
                    <a:gd name="T9" fmla="*/ 2 h 11"/>
                    <a:gd name="T10" fmla="*/ 4 w 9"/>
                    <a:gd name="T11" fmla="*/ 2 h 11"/>
                    <a:gd name="T12" fmla="*/ 3 w 9"/>
                    <a:gd name="T13" fmla="*/ 4 h 11"/>
                    <a:gd name="T14" fmla="*/ 1 w 9"/>
                    <a:gd name="T15" fmla="*/ 5 h 11"/>
                    <a:gd name="T16" fmla="*/ 0 w 9"/>
                    <a:gd name="T17" fmla="*/ 7 h 11"/>
                    <a:gd name="T18" fmla="*/ 1 w 9"/>
                    <a:gd name="T19" fmla="*/ 8 h 11"/>
                    <a:gd name="T20" fmla="*/ 1 w 9"/>
                    <a:gd name="T21" fmla="*/ 10 h 11"/>
                    <a:gd name="T22" fmla="*/ 3 w 9"/>
                    <a:gd name="T23" fmla="*/ 10 h 11"/>
                    <a:gd name="T24" fmla="*/ 5 w 9"/>
                    <a:gd name="T25" fmla="*/ 8 h 11"/>
                    <a:gd name="T26" fmla="*/ 6 w 9"/>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6" y="6"/>
                      </a:moveTo>
                      <a:cubicBezTo>
                        <a:pt x="7" y="5"/>
                        <a:pt x="9" y="3"/>
                        <a:pt x="9" y="3"/>
                      </a:cubicBezTo>
                      <a:cubicBezTo>
                        <a:pt x="9" y="3"/>
                        <a:pt x="8" y="2"/>
                        <a:pt x="8" y="1"/>
                      </a:cubicBezTo>
                      <a:cubicBezTo>
                        <a:pt x="8" y="0"/>
                        <a:pt x="7" y="0"/>
                        <a:pt x="6" y="0"/>
                      </a:cubicBezTo>
                      <a:cubicBezTo>
                        <a:pt x="5" y="0"/>
                        <a:pt x="4" y="2"/>
                        <a:pt x="4" y="2"/>
                      </a:cubicBezTo>
                      <a:cubicBezTo>
                        <a:pt x="4" y="2"/>
                        <a:pt x="4" y="2"/>
                        <a:pt x="4" y="2"/>
                      </a:cubicBezTo>
                      <a:cubicBezTo>
                        <a:pt x="4" y="3"/>
                        <a:pt x="4" y="3"/>
                        <a:pt x="3" y="4"/>
                      </a:cubicBezTo>
                      <a:cubicBezTo>
                        <a:pt x="1" y="4"/>
                        <a:pt x="1" y="4"/>
                        <a:pt x="1" y="5"/>
                      </a:cubicBezTo>
                      <a:cubicBezTo>
                        <a:pt x="1" y="5"/>
                        <a:pt x="0" y="6"/>
                        <a:pt x="0" y="7"/>
                      </a:cubicBezTo>
                      <a:cubicBezTo>
                        <a:pt x="1" y="7"/>
                        <a:pt x="1" y="8"/>
                        <a:pt x="1" y="8"/>
                      </a:cubicBezTo>
                      <a:cubicBezTo>
                        <a:pt x="0" y="9"/>
                        <a:pt x="0" y="9"/>
                        <a:pt x="1" y="10"/>
                      </a:cubicBezTo>
                      <a:cubicBezTo>
                        <a:pt x="2" y="10"/>
                        <a:pt x="2" y="11"/>
                        <a:pt x="3" y="10"/>
                      </a:cubicBezTo>
                      <a:cubicBezTo>
                        <a:pt x="4" y="10"/>
                        <a:pt x="5" y="9"/>
                        <a:pt x="5" y="8"/>
                      </a:cubicBezTo>
                      <a:cubicBezTo>
                        <a:pt x="5" y="7"/>
                        <a:pt x="5" y="7"/>
                        <a:pt x="6"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144"/>
                <p:cNvSpPr>
                  <a:spLocks/>
                </p:cNvSpPr>
                <p:nvPr/>
              </p:nvSpPr>
              <p:spPr bwMode="auto">
                <a:xfrm>
                  <a:off x="2108090" y="2941226"/>
                  <a:ext cx="16440" cy="16440"/>
                </a:xfrm>
                <a:custGeom>
                  <a:avLst/>
                  <a:gdLst>
                    <a:gd name="T0" fmla="*/ 5 w 8"/>
                    <a:gd name="T1" fmla="*/ 0 h 8"/>
                    <a:gd name="T2" fmla="*/ 0 w 8"/>
                    <a:gd name="T3" fmla="*/ 5 h 8"/>
                    <a:gd name="T4" fmla="*/ 2 w 8"/>
                    <a:gd name="T5" fmla="*/ 6 h 8"/>
                    <a:gd name="T6" fmla="*/ 4 w 8"/>
                    <a:gd name="T7" fmla="*/ 8 h 8"/>
                    <a:gd name="T8" fmla="*/ 7 w 8"/>
                    <a:gd name="T9" fmla="*/ 7 h 8"/>
                    <a:gd name="T10" fmla="*/ 8 w 8"/>
                    <a:gd name="T11" fmla="*/ 5 h 8"/>
                    <a:gd name="T12" fmla="*/ 6 w 8"/>
                    <a:gd name="T13" fmla="*/ 2 h 8"/>
                    <a:gd name="T14" fmla="*/ 5 w 8"/>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5" y="0"/>
                      </a:moveTo>
                      <a:cubicBezTo>
                        <a:pt x="4" y="1"/>
                        <a:pt x="0" y="3"/>
                        <a:pt x="0" y="5"/>
                      </a:cubicBezTo>
                      <a:cubicBezTo>
                        <a:pt x="0" y="5"/>
                        <a:pt x="2" y="6"/>
                        <a:pt x="2" y="6"/>
                      </a:cubicBezTo>
                      <a:cubicBezTo>
                        <a:pt x="2" y="7"/>
                        <a:pt x="2" y="8"/>
                        <a:pt x="4" y="8"/>
                      </a:cubicBezTo>
                      <a:cubicBezTo>
                        <a:pt x="6" y="8"/>
                        <a:pt x="6" y="8"/>
                        <a:pt x="7" y="7"/>
                      </a:cubicBezTo>
                      <a:cubicBezTo>
                        <a:pt x="8" y="7"/>
                        <a:pt x="8" y="6"/>
                        <a:pt x="8" y="5"/>
                      </a:cubicBezTo>
                      <a:cubicBezTo>
                        <a:pt x="8" y="4"/>
                        <a:pt x="6" y="3"/>
                        <a:pt x="6" y="2"/>
                      </a:cubicBezTo>
                      <a:cubicBezTo>
                        <a:pt x="6" y="1"/>
                        <a:pt x="6" y="0"/>
                        <a:pt x="5"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145"/>
                <p:cNvSpPr>
                  <a:spLocks/>
                </p:cNvSpPr>
                <p:nvPr/>
              </p:nvSpPr>
              <p:spPr bwMode="auto">
                <a:xfrm>
                  <a:off x="2044927" y="3094376"/>
                  <a:ext cx="22497" cy="12979"/>
                </a:xfrm>
                <a:custGeom>
                  <a:avLst/>
                  <a:gdLst>
                    <a:gd name="T0" fmla="*/ 5 w 11"/>
                    <a:gd name="T1" fmla="*/ 4 h 6"/>
                    <a:gd name="T2" fmla="*/ 7 w 11"/>
                    <a:gd name="T3" fmla="*/ 4 h 6"/>
                    <a:gd name="T4" fmla="*/ 11 w 11"/>
                    <a:gd name="T5" fmla="*/ 4 h 6"/>
                    <a:gd name="T6" fmla="*/ 10 w 11"/>
                    <a:gd name="T7" fmla="*/ 1 h 6"/>
                    <a:gd name="T8" fmla="*/ 7 w 11"/>
                    <a:gd name="T9" fmla="*/ 1 h 6"/>
                    <a:gd name="T10" fmla="*/ 4 w 11"/>
                    <a:gd name="T11" fmla="*/ 1 h 6"/>
                    <a:gd name="T12" fmla="*/ 1 w 11"/>
                    <a:gd name="T13" fmla="*/ 0 h 6"/>
                    <a:gd name="T14" fmla="*/ 2 w 11"/>
                    <a:gd name="T15" fmla="*/ 3 h 6"/>
                    <a:gd name="T16" fmla="*/ 5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5" y="4"/>
                      </a:moveTo>
                      <a:cubicBezTo>
                        <a:pt x="5" y="6"/>
                        <a:pt x="7" y="4"/>
                        <a:pt x="7" y="4"/>
                      </a:cubicBezTo>
                      <a:cubicBezTo>
                        <a:pt x="8" y="5"/>
                        <a:pt x="10" y="5"/>
                        <a:pt x="11" y="4"/>
                      </a:cubicBezTo>
                      <a:cubicBezTo>
                        <a:pt x="11" y="2"/>
                        <a:pt x="11" y="2"/>
                        <a:pt x="10" y="1"/>
                      </a:cubicBezTo>
                      <a:cubicBezTo>
                        <a:pt x="9" y="1"/>
                        <a:pt x="8" y="1"/>
                        <a:pt x="7" y="1"/>
                      </a:cubicBezTo>
                      <a:cubicBezTo>
                        <a:pt x="6" y="1"/>
                        <a:pt x="5" y="1"/>
                        <a:pt x="4" y="1"/>
                      </a:cubicBezTo>
                      <a:cubicBezTo>
                        <a:pt x="3" y="0"/>
                        <a:pt x="2" y="0"/>
                        <a:pt x="1" y="0"/>
                      </a:cubicBezTo>
                      <a:cubicBezTo>
                        <a:pt x="0" y="0"/>
                        <a:pt x="1" y="2"/>
                        <a:pt x="2" y="3"/>
                      </a:cubicBezTo>
                      <a:cubicBezTo>
                        <a:pt x="3" y="4"/>
                        <a:pt x="4" y="3"/>
                        <a:pt x="5" y="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146"/>
                <p:cNvSpPr>
                  <a:spLocks/>
                </p:cNvSpPr>
                <p:nvPr/>
              </p:nvSpPr>
              <p:spPr bwMode="auto">
                <a:xfrm>
                  <a:off x="2153083" y="2685112"/>
                  <a:ext cx="77873" cy="61433"/>
                </a:xfrm>
                <a:custGeom>
                  <a:avLst/>
                  <a:gdLst>
                    <a:gd name="T0" fmla="*/ 37 w 38"/>
                    <a:gd name="T1" fmla="*/ 21 h 30"/>
                    <a:gd name="T2" fmla="*/ 35 w 38"/>
                    <a:gd name="T3" fmla="*/ 20 h 30"/>
                    <a:gd name="T4" fmla="*/ 33 w 38"/>
                    <a:gd name="T5" fmla="*/ 20 h 30"/>
                    <a:gd name="T6" fmla="*/ 33 w 38"/>
                    <a:gd name="T7" fmla="*/ 17 h 30"/>
                    <a:gd name="T8" fmla="*/ 32 w 38"/>
                    <a:gd name="T9" fmla="*/ 14 h 30"/>
                    <a:gd name="T10" fmla="*/ 29 w 38"/>
                    <a:gd name="T11" fmla="*/ 12 h 30"/>
                    <a:gd name="T12" fmla="*/ 27 w 38"/>
                    <a:gd name="T13" fmla="*/ 8 h 30"/>
                    <a:gd name="T14" fmla="*/ 25 w 38"/>
                    <a:gd name="T15" fmla="*/ 8 h 30"/>
                    <a:gd name="T16" fmla="*/ 23 w 38"/>
                    <a:gd name="T17" fmla="*/ 8 h 30"/>
                    <a:gd name="T18" fmla="*/ 23 w 38"/>
                    <a:gd name="T19" fmla="*/ 7 h 30"/>
                    <a:gd name="T20" fmla="*/ 24 w 38"/>
                    <a:gd name="T21" fmla="*/ 6 h 30"/>
                    <a:gd name="T22" fmla="*/ 27 w 38"/>
                    <a:gd name="T23" fmla="*/ 6 h 30"/>
                    <a:gd name="T24" fmla="*/ 28 w 38"/>
                    <a:gd name="T25" fmla="*/ 4 h 30"/>
                    <a:gd name="T26" fmla="*/ 27 w 38"/>
                    <a:gd name="T27" fmla="*/ 2 h 30"/>
                    <a:gd name="T28" fmla="*/ 26 w 38"/>
                    <a:gd name="T29" fmla="*/ 2 h 30"/>
                    <a:gd name="T30" fmla="*/ 24 w 38"/>
                    <a:gd name="T31" fmla="*/ 3 h 30"/>
                    <a:gd name="T32" fmla="*/ 23 w 38"/>
                    <a:gd name="T33" fmla="*/ 3 h 30"/>
                    <a:gd name="T34" fmla="*/ 22 w 38"/>
                    <a:gd name="T35" fmla="*/ 4 h 30"/>
                    <a:gd name="T36" fmla="*/ 21 w 38"/>
                    <a:gd name="T37" fmla="*/ 5 h 30"/>
                    <a:gd name="T38" fmla="*/ 19 w 38"/>
                    <a:gd name="T39" fmla="*/ 7 h 30"/>
                    <a:gd name="T40" fmla="*/ 18 w 38"/>
                    <a:gd name="T41" fmla="*/ 8 h 30"/>
                    <a:gd name="T42" fmla="*/ 16 w 38"/>
                    <a:gd name="T43" fmla="*/ 9 h 30"/>
                    <a:gd name="T44" fmla="*/ 15 w 38"/>
                    <a:gd name="T45" fmla="*/ 11 h 30"/>
                    <a:gd name="T46" fmla="*/ 14 w 38"/>
                    <a:gd name="T47" fmla="*/ 14 h 30"/>
                    <a:gd name="T48" fmla="*/ 11 w 38"/>
                    <a:gd name="T49" fmla="*/ 15 h 30"/>
                    <a:gd name="T50" fmla="*/ 10 w 38"/>
                    <a:gd name="T51" fmla="*/ 17 h 30"/>
                    <a:gd name="T52" fmla="*/ 9 w 38"/>
                    <a:gd name="T53" fmla="*/ 19 h 30"/>
                    <a:gd name="T54" fmla="*/ 8 w 38"/>
                    <a:gd name="T55" fmla="*/ 20 h 30"/>
                    <a:gd name="T56" fmla="*/ 7 w 38"/>
                    <a:gd name="T57" fmla="*/ 22 h 30"/>
                    <a:gd name="T58" fmla="*/ 4 w 38"/>
                    <a:gd name="T59" fmla="*/ 22 h 30"/>
                    <a:gd name="T60" fmla="*/ 2 w 38"/>
                    <a:gd name="T61" fmla="*/ 22 h 30"/>
                    <a:gd name="T62" fmla="*/ 1 w 38"/>
                    <a:gd name="T63" fmla="*/ 24 h 30"/>
                    <a:gd name="T64" fmla="*/ 0 w 38"/>
                    <a:gd name="T65" fmla="*/ 25 h 30"/>
                    <a:gd name="T66" fmla="*/ 2 w 38"/>
                    <a:gd name="T67" fmla="*/ 26 h 30"/>
                    <a:gd name="T68" fmla="*/ 4 w 38"/>
                    <a:gd name="T69" fmla="*/ 26 h 30"/>
                    <a:gd name="T70" fmla="*/ 6 w 38"/>
                    <a:gd name="T71" fmla="*/ 25 h 30"/>
                    <a:gd name="T72" fmla="*/ 8 w 38"/>
                    <a:gd name="T73" fmla="*/ 25 h 30"/>
                    <a:gd name="T74" fmla="*/ 7 w 38"/>
                    <a:gd name="T75" fmla="*/ 27 h 30"/>
                    <a:gd name="T76" fmla="*/ 6 w 38"/>
                    <a:gd name="T77" fmla="*/ 29 h 30"/>
                    <a:gd name="T78" fmla="*/ 6 w 38"/>
                    <a:gd name="T79" fmla="*/ 30 h 30"/>
                    <a:gd name="T80" fmla="*/ 9 w 38"/>
                    <a:gd name="T81" fmla="*/ 29 h 30"/>
                    <a:gd name="T82" fmla="*/ 11 w 38"/>
                    <a:gd name="T83" fmla="*/ 28 h 30"/>
                    <a:gd name="T84" fmla="*/ 12 w 38"/>
                    <a:gd name="T85" fmla="*/ 28 h 30"/>
                    <a:gd name="T86" fmla="*/ 14 w 38"/>
                    <a:gd name="T87" fmla="*/ 26 h 30"/>
                    <a:gd name="T88" fmla="*/ 16 w 38"/>
                    <a:gd name="T89" fmla="*/ 25 h 30"/>
                    <a:gd name="T90" fmla="*/ 19 w 38"/>
                    <a:gd name="T91" fmla="*/ 24 h 30"/>
                    <a:gd name="T92" fmla="*/ 20 w 38"/>
                    <a:gd name="T93" fmla="*/ 23 h 30"/>
                    <a:gd name="T94" fmla="*/ 20 w 38"/>
                    <a:gd name="T95" fmla="*/ 21 h 30"/>
                    <a:gd name="T96" fmla="*/ 21 w 38"/>
                    <a:gd name="T97" fmla="*/ 20 h 30"/>
                    <a:gd name="T98" fmla="*/ 23 w 38"/>
                    <a:gd name="T99" fmla="*/ 20 h 30"/>
                    <a:gd name="T100" fmla="*/ 25 w 38"/>
                    <a:gd name="T101" fmla="*/ 21 h 30"/>
                    <a:gd name="T102" fmla="*/ 26 w 38"/>
                    <a:gd name="T103" fmla="*/ 23 h 30"/>
                    <a:gd name="T104" fmla="*/ 26 w 38"/>
                    <a:gd name="T105" fmla="*/ 24 h 30"/>
                    <a:gd name="T106" fmla="*/ 28 w 38"/>
                    <a:gd name="T107" fmla="*/ 25 h 30"/>
                    <a:gd name="T108" fmla="*/ 30 w 38"/>
                    <a:gd name="T109" fmla="*/ 25 h 30"/>
                    <a:gd name="T110" fmla="*/ 31 w 38"/>
                    <a:gd name="T111" fmla="*/ 27 h 30"/>
                    <a:gd name="T112" fmla="*/ 33 w 38"/>
                    <a:gd name="T113" fmla="*/ 27 h 30"/>
                    <a:gd name="T114" fmla="*/ 35 w 38"/>
                    <a:gd name="T115" fmla="*/ 25 h 30"/>
                    <a:gd name="T116" fmla="*/ 36 w 38"/>
                    <a:gd name="T117" fmla="*/ 26 h 30"/>
                    <a:gd name="T118" fmla="*/ 37 w 38"/>
                    <a:gd name="T119" fmla="*/ 23 h 30"/>
                    <a:gd name="T120" fmla="*/ 37 w 38"/>
                    <a:gd name="T121" fmla="*/ 22 h 30"/>
                    <a:gd name="T122" fmla="*/ 37 w 38"/>
                    <a:gd name="T123"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 h="30">
                      <a:moveTo>
                        <a:pt x="37" y="21"/>
                      </a:moveTo>
                      <a:cubicBezTo>
                        <a:pt x="37" y="21"/>
                        <a:pt x="36" y="20"/>
                        <a:pt x="35" y="20"/>
                      </a:cubicBezTo>
                      <a:cubicBezTo>
                        <a:pt x="34" y="21"/>
                        <a:pt x="33" y="20"/>
                        <a:pt x="33" y="20"/>
                      </a:cubicBezTo>
                      <a:cubicBezTo>
                        <a:pt x="32" y="20"/>
                        <a:pt x="32" y="18"/>
                        <a:pt x="33" y="17"/>
                      </a:cubicBezTo>
                      <a:cubicBezTo>
                        <a:pt x="34" y="17"/>
                        <a:pt x="33" y="16"/>
                        <a:pt x="32" y="14"/>
                      </a:cubicBezTo>
                      <a:cubicBezTo>
                        <a:pt x="32" y="13"/>
                        <a:pt x="30" y="13"/>
                        <a:pt x="29" y="12"/>
                      </a:cubicBezTo>
                      <a:cubicBezTo>
                        <a:pt x="29" y="10"/>
                        <a:pt x="28" y="9"/>
                        <a:pt x="27" y="8"/>
                      </a:cubicBezTo>
                      <a:cubicBezTo>
                        <a:pt x="27" y="8"/>
                        <a:pt x="26" y="8"/>
                        <a:pt x="25" y="8"/>
                      </a:cubicBezTo>
                      <a:cubicBezTo>
                        <a:pt x="25" y="7"/>
                        <a:pt x="24" y="8"/>
                        <a:pt x="23" y="8"/>
                      </a:cubicBezTo>
                      <a:cubicBezTo>
                        <a:pt x="23" y="9"/>
                        <a:pt x="23" y="7"/>
                        <a:pt x="23" y="7"/>
                      </a:cubicBezTo>
                      <a:cubicBezTo>
                        <a:pt x="24" y="6"/>
                        <a:pt x="24" y="6"/>
                        <a:pt x="24" y="6"/>
                      </a:cubicBezTo>
                      <a:cubicBezTo>
                        <a:pt x="24" y="6"/>
                        <a:pt x="26" y="6"/>
                        <a:pt x="27" y="6"/>
                      </a:cubicBezTo>
                      <a:cubicBezTo>
                        <a:pt x="28" y="5"/>
                        <a:pt x="28" y="5"/>
                        <a:pt x="28" y="4"/>
                      </a:cubicBezTo>
                      <a:cubicBezTo>
                        <a:pt x="28" y="4"/>
                        <a:pt x="28" y="3"/>
                        <a:pt x="27" y="2"/>
                      </a:cubicBezTo>
                      <a:cubicBezTo>
                        <a:pt x="26" y="0"/>
                        <a:pt x="27" y="2"/>
                        <a:pt x="26" y="2"/>
                      </a:cubicBezTo>
                      <a:cubicBezTo>
                        <a:pt x="25" y="3"/>
                        <a:pt x="26" y="4"/>
                        <a:pt x="24" y="3"/>
                      </a:cubicBezTo>
                      <a:cubicBezTo>
                        <a:pt x="23" y="3"/>
                        <a:pt x="23" y="3"/>
                        <a:pt x="23" y="3"/>
                      </a:cubicBezTo>
                      <a:cubicBezTo>
                        <a:pt x="22" y="3"/>
                        <a:pt x="22" y="3"/>
                        <a:pt x="22" y="4"/>
                      </a:cubicBezTo>
                      <a:cubicBezTo>
                        <a:pt x="21" y="5"/>
                        <a:pt x="21" y="5"/>
                        <a:pt x="21" y="5"/>
                      </a:cubicBezTo>
                      <a:cubicBezTo>
                        <a:pt x="20" y="6"/>
                        <a:pt x="20" y="6"/>
                        <a:pt x="19" y="7"/>
                      </a:cubicBezTo>
                      <a:cubicBezTo>
                        <a:pt x="19" y="7"/>
                        <a:pt x="18" y="7"/>
                        <a:pt x="18" y="8"/>
                      </a:cubicBezTo>
                      <a:cubicBezTo>
                        <a:pt x="17" y="8"/>
                        <a:pt x="17" y="9"/>
                        <a:pt x="16" y="9"/>
                      </a:cubicBezTo>
                      <a:cubicBezTo>
                        <a:pt x="15" y="10"/>
                        <a:pt x="16" y="10"/>
                        <a:pt x="15" y="11"/>
                      </a:cubicBezTo>
                      <a:cubicBezTo>
                        <a:pt x="15" y="12"/>
                        <a:pt x="14" y="13"/>
                        <a:pt x="14" y="14"/>
                      </a:cubicBezTo>
                      <a:cubicBezTo>
                        <a:pt x="13" y="14"/>
                        <a:pt x="12" y="15"/>
                        <a:pt x="11" y="15"/>
                      </a:cubicBezTo>
                      <a:cubicBezTo>
                        <a:pt x="10" y="15"/>
                        <a:pt x="10" y="16"/>
                        <a:pt x="10" y="17"/>
                      </a:cubicBezTo>
                      <a:cubicBezTo>
                        <a:pt x="10" y="18"/>
                        <a:pt x="9" y="19"/>
                        <a:pt x="9" y="19"/>
                      </a:cubicBezTo>
                      <a:cubicBezTo>
                        <a:pt x="8" y="19"/>
                        <a:pt x="8" y="19"/>
                        <a:pt x="8" y="20"/>
                      </a:cubicBezTo>
                      <a:cubicBezTo>
                        <a:pt x="8" y="20"/>
                        <a:pt x="7" y="21"/>
                        <a:pt x="7" y="22"/>
                      </a:cubicBezTo>
                      <a:cubicBezTo>
                        <a:pt x="7" y="22"/>
                        <a:pt x="5" y="22"/>
                        <a:pt x="4" y="22"/>
                      </a:cubicBezTo>
                      <a:cubicBezTo>
                        <a:pt x="2" y="22"/>
                        <a:pt x="2" y="22"/>
                        <a:pt x="2" y="22"/>
                      </a:cubicBezTo>
                      <a:cubicBezTo>
                        <a:pt x="1" y="22"/>
                        <a:pt x="1" y="23"/>
                        <a:pt x="1" y="24"/>
                      </a:cubicBezTo>
                      <a:cubicBezTo>
                        <a:pt x="0" y="24"/>
                        <a:pt x="0" y="25"/>
                        <a:pt x="0" y="25"/>
                      </a:cubicBezTo>
                      <a:cubicBezTo>
                        <a:pt x="0" y="26"/>
                        <a:pt x="1" y="27"/>
                        <a:pt x="2" y="26"/>
                      </a:cubicBezTo>
                      <a:cubicBezTo>
                        <a:pt x="4" y="26"/>
                        <a:pt x="3" y="26"/>
                        <a:pt x="4" y="26"/>
                      </a:cubicBezTo>
                      <a:cubicBezTo>
                        <a:pt x="4" y="25"/>
                        <a:pt x="5" y="25"/>
                        <a:pt x="6" y="25"/>
                      </a:cubicBezTo>
                      <a:cubicBezTo>
                        <a:pt x="6" y="25"/>
                        <a:pt x="7" y="25"/>
                        <a:pt x="8" y="25"/>
                      </a:cubicBezTo>
                      <a:cubicBezTo>
                        <a:pt x="8" y="26"/>
                        <a:pt x="7" y="27"/>
                        <a:pt x="7" y="27"/>
                      </a:cubicBezTo>
                      <a:cubicBezTo>
                        <a:pt x="6" y="28"/>
                        <a:pt x="6" y="29"/>
                        <a:pt x="6" y="29"/>
                      </a:cubicBezTo>
                      <a:cubicBezTo>
                        <a:pt x="6" y="30"/>
                        <a:pt x="6" y="30"/>
                        <a:pt x="6" y="30"/>
                      </a:cubicBezTo>
                      <a:cubicBezTo>
                        <a:pt x="6" y="30"/>
                        <a:pt x="8" y="30"/>
                        <a:pt x="9" y="29"/>
                      </a:cubicBezTo>
                      <a:cubicBezTo>
                        <a:pt x="11" y="28"/>
                        <a:pt x="11" y="28"/>
                        <a:pt x="11" y="28"/>
                      </a:cubicBezTo>
                      <a:cubicBezTo>
                        <a:pt x="12" y="28"/>
                        <a:pt x="12" y="28"/>
                        <a:pt x="12" y="28"/>
                      </a:cubicBezTo>
                      <a:cubicBezTo>
                        <a:pt x="12" y="28"/>
                        <a:pt x="14" y="26"/>
                        <a:pt x="14" y="26"/>
                      </a:cubicBezTo>
                      <a:cubicBezTo>
                        <a:pt x="15" y="25"/>
                        <a:pt x="16" y="25"/>
                        <a:pt x="16" y="25"/>
                      </a:cubicBezTo>
                      <a:cubicBezTo>
                        <a:pt x="16" y="25"/>
                        <a:pt x="18" y="24"/>
                        <a:pt x="19" y="24"/>
                      </a:cubicBezTo>
                      <a:cubicBezTo>
                        <a:pt x="19" y="24"/>
                        <a:pt x="20" y="24"/>
                        <a:pt x="20" y="23"/>
                      </a:cubicBezTo>
                      <a:cubicBezTo>
                        <a:pt x="20" y="23"/>
                        <a:pt x="21" y="22"/>
                        <a:pt x="20" y="21"/>
                      </a:cubicBezTo>
                      <a:cubicBezTo>
                        <a:pt x="20" y="20"/>
                        <a:pt x="21" y="20"/>
                        <a:pt x="21" y="20"/>
                      </a:cubicBezTo>
                      <a:cubicBezTo>
                        <a:pt x="22" y="20"/>
                        <a:pt x="23" y="20"/>
                        <a:pt x="23" y="20"/>
                      </a:cubicBezTo>
                      <a:cubicBezTo>
                        <a:pt x="23" y="20"/>
                        <a:pt x="25" y="21"/>
                        <a:pt x="25" y="21"/>
                      </a:cubicBezTo>
                      <a:cubicBezTo>
                        <a:pt x="26" y="22"/>
                        <a:pt x="26" y="23"/>
                        <a:pt x="26" y="23"/>
                      </a:cubicBezTo>
                      <a:cubicBezTo>
                        <a:pt x="26" y="23"/>
                        <a:pt x="26" y="24"/>
                        <a:pt x="26" y="24"/>
                      </a:cubicBezTo>
                      <a:cubicBezTo>
                        <a:pt x="26" y="25"/>
                        <a:pt x="27" y="25"/>
                        <a:pt x="28" y="25"/>
                      </a:cubicBezTo>
                      <a:cubicBezTo>
                        <a:pt x="29" y="25"/>
                        <a:pt x="29" y="25"/>
                        <a:pt x="30" y="25"/>
                      </a:cubicBezTo>
                      <a:cubicBezTo>
                        <a:pt x="30" y="26"/>
                        <a:pt x="31" y="26"/>
                        <a:pt x="31" y="27"/>
                      </a:cubicBezTo>
                      <a:cubicBezTo>
                        <a:pt x="31" y="27"/>
                        <a:pt x="32" y="27"/>
                        <a:pt x="33" y="27"/>
                      </a:cubicBezTo>
                      <a:cubicBezTo>
                        <a:pt x="34" y="26"/>
                        <a:pt x="34" y="26"/>
                        <a:pt x="35" y="25"/>
                      </a:cubicBezTo>
                      <a:cubicBezTo>
                        <a:pt x="36" y="25"/>
                        <a:pt x="36" y="26"/>
                        <a:pt x="36" y="26"/>
                      </a:cubicBezTo>
                      <a:cubicBezTo>
                        <a:pt x="37" y="26"/>
                        <a:pt x="38" y="24"/>
                        <a:pt x="37" y="23"/>
                      </a:cubicBezTo>
                      <a:cubicBezTo>
                        <a:pt x="37" y="23"/>
                        <a:pt x="37" y="23"/>
                        <a:pt x="37" y="22"/>
                      </a:cubicBezTo>
                      <a:cubicBezTo>
                        <a:pt x="38" y="21"/>
                        <a:pt x="37" y="21"/>
                        <a:pt x="37" y="2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148"/>
                <p:cNvSpPr>
                  <a:spLocks/>
                </p:cNvSpPr>
                <p:nvPr/>
              </p:nvSpPr>
              <p:spPr bwMode="auto">
                <a:xfrm>
                  <a:off x="1916004" y="2929113"/>
                  <a:ext cx="22497" cy="75277"/>
                </a:xfrm>
                <a:custGeom>
                  <a:avLst/>
                  <a:gdLst>
                    <a:gd name="T0" fmla="*/ 11 w 11"/>
                    <a:gd name="T1" fmla="*/ 1 h 37"/>
                    <a:gd name="T2" fmla="*/ 10 w 11"/>
                    <a:gd name="T3" fmla="*/ 7 h 37"/>
                    <a:gd name="T4" fmla="*/ 10 w 11"/>
                    <a:gd name="T5" fmla="*/ 10 h 37"/>
                    <a:gd name="T6" fmla="*/ 9 w 11"/>
                    <a:gd name="T7" fmla="*/ 13 h 37"/>
                    <a:gd name="T8" fmla="*/ 8 w 11"/>
                    <a:gd name="T9" fmla="*/ 16 h 37"/>
                    <a:gd name="T10" fmla="*/ 8 w 11"/>
                    <a:gd name="T11" fmla="*/ 19 h 37"/>
                    <a:gd name="T12" fmla="*/ 7 w 11"/>
                    <a:gd name="T13" fmla="*/ 23 h 37"/>
                    <a:gd name="T14" fmla="*/ 7 w 11"/>
                    <a:gd name="T15" fmla="*/ 25 h 37"/>
                    <a:gd name="T16" fmla="*/ 7 w 11"/>
                    <a:gd name="T17" fmla="*/ 28 h 37"/>
                    <a:gd name="T18" fmla="*/ 7 w 11"/>
                    <a:gd name="T19" fmla="*/ 30 h 37"/>
                    <a:gd name="T20" fmla="*/ 5 w 11"/>
                    <a:gd name="T21" fmla="*/ 31 h 37"/>
                    <a:gd name="T22" fmla="*/ 4 w 11"/>
                    <a:gd name="T23" fmla="*/ 33 h 37"/>
                    <a:gd name="T24" fmla="*/ 3 w 11"/>
                    <a:gd name="T25" fmla="*/ 36 h 37"/>
                    <a:gd name="T26" fmla="*/ 1 w 11"/>
                    <a:gd name="T27" fmla="*/ 35 h 37"/>
                    <a:gd name="T28" fmla="*/ 1 w 11"/>
                    <a:gd name="T29" fmla="*/ 31 h 37"/>
                    <a:gd name="T30" fmla="*/ 4 w 11"/>
                    <a:gd name="T31" fmla="*/ 29 h 37"/>
                    <a:gd name="T32" fmla="*/ 5 w 11"/>
                    <a:gd name="T33" fmla="*/ 26 h 37"/>
                    <a:gd name="T34" fmla="*/ 5 w 11"/>
                    <a:gd name="T35" fmla="*/ 24 h 37"/>
                    <a:gd name="T36" fmla="*/ 4 w 11"/>
                    <a:gd name="T37" fmla="*/ 22 h 37"/>
                    <a:gd name="T38" fmla="*/ 3 w 11"/>
                    <a:gd name="T39" fmla="*/ 20 h 37"/>
                    <a:gd name="T40" fmla="*/ 3 w 11"/>
                    <a:gd name="T41" fmla="*/ 19 h 37"/>
                    <a:gd name="T42" fmla="*/ 3 w 11"/>
                    <a:gd name="T43" fmla="*/ 16 h 37"/>
                    <a:gd name="T44" fmla="*/ 3 w 11"/>
                    <a:gd name="T45" fmla="*/ 13 h 37"/>
                    <a:gd name="T46" fmla="*/ 3 w 11"/>
                    <a:gd name="T47" fmla="*/ 10 h 37"/>
                    <a:gd name="T48" fmla="*/ 4 w 11"/>
                    <a:gd name="T49" fmla="*/ 6 h 37"/>
                    <a:gd name="T50" fmla="*/ 5 w 11"/>
                    <a:gd name="T51" fmla="*/ 4 h 37"/>
                    <a:gd name="T52" fmla="*/ 8 w 11"/>
                    <a:gd name="T53" fmla="*/ 3 h 37"/>
                    <a:gd name="T54" fmla="*/ 11 w 11"/>
                    <a:gd name="T55" fmla="*/ 1 h 37"/>
                    <a:gd name="T56" fmla="*/ 11 w 11"/>
                    <a:gd name="T57" fmla="*/ 0 h 37"/>
                    <a:gd name="T58" fmla="*/ 11 w 11"/>
                    <a:gd name="T5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 h="37">
                      <a:moveTo>
                        <a:pt x="11" y="1"/>
                      </a:moveTo>
                      <a:cubicBezTo>
                        <a:pt x="10" y="2"/>
                        <a:pt x="10" y="6"/>
                        <a:pt x="10" y="7"/>
                      </a:cubicBezTo>
                      <a:cubicBezTo>
                        <a:pt x="9" y="8"/>
                        <a:pt x="10" y="10"/>
                        <a:pt x="10" y="10"/>
                      </a:cubicBezTo>
                      <a:cubicBezTo>
                        <a:pt x="9" y="11"/>
                        <a:pt x="10" y="12"/>
                        <a:pt x="9" y="13"/>
                      </a:cubicBezTo>
                      <a:cubicBezTo>
                        <a:pt x="9" y="14"/>
                        <a:pt x="9" y="15"/>
                        <a:pt x="8" y="16"/>
                      </a:cubicBezTo>
                      <a:cubicBezTo>
                        <a:pt x="8" y="17"/>
                        <a:pt x="8" y="18"/>
                        <a:pt x="8" y="19"/>
                      </a:cubicBezTo>
                      <a:cubicBezTo>
                        <a:pt x="7" y="20"/>
                        <a:pt x="7" y="22"/>
                        <a:pt x="7" y="23"/>
                      </a:cubicBezTo>
                      <a:cubicBezTo>
                        <a:pt x="7" y="23"/>
                        <a:pt x="7" y="25"/>
                        <a:pt x="7" y="25"/>
                      </a:cubicBezTo>
                      <a:cubicBezTo>
                        <a:pt x="7" y="26"/>
                        <a:pt x="7" y="28"/>
                        <a:pt x="7" y="28"/>
                      </a:cubicBezTo>
                      <a:cubicBezTo>
                        <a:pt x="7" y="28"/>
                        <a:pt x="8" y="30"/>
                        <a:pt x="7" y="30"/>
                      </a:cubicBezTo>
                      <a:cubicBezTo>
                        <a:pt x="6" y="30"/>
                        <a:pt x="5" y="31"/>
                        <a:pt x="5" y="31"/>
                      </a:cubicBezTo>
                      <a:cubicBezTo>
                        <a:pt x="5" y="31"/>
                        <a:pt x="4" y="33"/>
                        <a:pt x="4" y="33"/>
                      </a:cubicBezTo>
                      <a:cubicBezTo>
                        <a:pt x="4" y="34"/>
                        <a:pt x="4" y="36"/>
                        <a:pt x="3" y="36"/>
                      </a:cubicBezTo>
                      <a:cubicBezTo>
                        <a:pt x="2" y="37"/>
                        <a:pt x="1" y="36"/>
                        <a:pt x="1" y="35"/>
                      </a:cubicBezTo>
                      <a:cubicBezTo>
                        <a:pt x="1" y="34"/>
                        <a:pt x="0" y="32"/>
                        <a:pt x="1" y="31"/>
                      </a:cubicBezTo>
                      <a:cubicBezTo>
                        <a:pt x="3" y="31"/>
                        <a:pt x="4" y="30"/>
                        <a:pt x="4" y="29"/>
                      </a:cubicBezTo>
                      <a:cubicBezTo>
                        <a:pt x="4" y="28"/>
                        <a:pt x="5" y="26"/>
                        <a:pt x="5" y="26"/>
                      </a:cubicBezTo>
                      <a:cubicBezTo>
                        <a:pt x="5" y="26"/>
                        <a:pt x="5" y="25"/>
                        <a:pt x="5" y="24"/>
                      </a:cubicBezTo>
                      <a:cubicBezTo>
                        <a:pt x="5" y="23"/>
                        <a:pt x="4" y="22"/>
                        <a:pt x="4" y="22"/>
                      </a:cubicBezTo>
                      <a:cubicBezTo>
                        <a:pt x="4" y="22"/>
                        <a:pt x="4" y="20"/>
                        <a:pt x="3" y="20"/>
                      </a:cubicBezTo>
                      <a:cubicBezTo>
                        <a:pt x="3" y="20"/>
                        <a:pt x="3" y="20"/>
                        <a:pt x="3" y="19"/>
                      </a:cubicBezTo>
                      <a:cubicBezTo>
                        <a:pt x="2" y="18"/>
                        <a:pt x="4" y="18"/>
                        <a:pt x="3" y="16"/>
                      </a:cubicBezTo>
                      <a:cubicBezTo>
                        <a:pt x="3" y="14"/>
                        <a:pt x="4" y="14"/>
                        <a:pt x="3" y="13"/>
                      </a:cubicBezTo>
                      <a:cubicBezTo>
                        <a:pt x="2" y="12"/>
                        <a:pt x="2" y="12"/>
                        <a:pt x="3" y="10"/>
                      </a:cubicBezTo>
                      <a:cubicBezTo>
                        <a:pt x="3" y="9"/>
                        <a:pt x="4" y="7"/>
                        <a:pt x="4" y="6"/>
                      </a:cubicBezTo>
                      <a:cubicBezTo>
                        <a:pt x="4" y="5"/>
                        <a:pt x="4" y="5"/>
                        <a:pt x="5" y="4"/>
                      </a:cubicBezTo>
                      <a:cubicBezTo>
                        <a:pt x="6" y="3"/>
                        <a:pt x="7" y="2"/>
                        <a:pt x="8" y="3"/>
                      </a:cubicBezTo>
                      <a:cubicBezTo>
                        <a:pt x="8" y="3"/>
                        <a:pt x="10" y="2"/>
                        <a:pt x="11" y="1"/>
                      </a:cubicBezTo>
                      <a:cubicBezTo>
                        <a:pt x="11" y="0"/>
                        <a:pt x="11" y="0"/>
                        <a:pt x="11" y="0"/>
                      </a:cubicBezTo>
                      <a:lnTo>
                        <a:pt x="11" y="1"/>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149"/>
                <p:cNvSpPr>
                  <a:spLocks/>
                </p:cNvSpPr>
                <p:nvPr/>
              </p:nvSpPr>
              <p:spPr bwMode="auto">
                <a:xfrm>
                  <a:off x="2022430" y="3155809"/>
                  <a:ext cx="69220" cy="32880"/>
                </a:xfrm>
                <a:custGeom>
                  <a:avLst/>
                  <a:gdLst>
                    <a:gd name="T0" fmla="*/ 33 w 34"/>
                    <a:gd name="T1" fmla="*/ 3 h 16"/>
                    <a:gd name="T2" fmla="*/ 30 w 34"/>
                    <a:gd name="T3" fmla="*/ 5 h 16"/>
                    <a:gd name="T4" fmla="*/ 27 w 34"/>
                    <a:gd name="T5" fmla="*/ 6 h 16"/>
                    <a:gd name="T6" fmla="*/ 23 w 34"/>
                    <a:gd name="T7" fmla="*/ 8 h 16"/>
                    <a:gd name="T8" fmla="*/ 19 w 34"/>
                    <a:gd name="T9" fmla="*/ 10 h 16"/>
                    <a:gd name="T10" fmla="*/ 17 w 34"/>
                    <a:gd name="T11" fmla="*/ 12 h 16"/>
                    <a:gd name="T12" fmla="*/ 14 w 34"/>
                    <a:gd name="T13" fmla="*/ 13 h 16"/>
                    <a:gd name="T14" fmla="*/ 10 w 34"/>
                    <a:gd name="T15" fmla="*/ 15 h 16"/>
                    <a:gd name="T16" fmla="*/ 4 w 34"/>
                    <a:gd name="T17" fmla="*/ 15 h 16"/>
                    <a:gd name="T18" fmla="*/ 2 w 34"/>
                    <a:gd name="T19" fmla="*/ 13 h 16"/>
                    <a:gd name="T20" fmla="*/ 0 w 34"/>
                    <a:gd name="T21" fmla="*/ 12 h 16"/>
                    <a:gd name="T22" fmla="*/ 1 w 34"/>
                    <a:gd name="T23" fmla="*/ 10 h 16"/>
                    <a:gd name="T24" fmla="*/ 3 w 34"/>
                    <a:gd name="T25" fmla="*/ 10 h 16"/>
                    <a:gd name="T26" fmla="*/ 3 w 34"/>
                    <a:gd name="T27" fmla="*/ 9 h 16"/>
                    <a:gd name="T28" fmla="*/ 6 w 34"/>
                    <a:gd name="T29" fmla="*/ 10 h 16"/>
                    <a:gd name="T30" fmla="*/ 9 w 34"/>
                    <a:gd name="T31" fmla="*/ 9 h 16"/>
                    <a:gd name="T32" fmla="*/ 9 w 34"/>
                    <a:gd name="T33" fmla="*/ 8 h 16"/>
                    <a:gd name="T34" fmla="*/ 6 w 34"/>
                    <a:gd name="T35" fmla="*/ 7 h 16"/>
                    <a:gd name="T36" fmla="*/ 7 w 34"/>
                    <a:gd name="T37" fmla="*/ 5 h 16"/>
                    <a:gd name="T38" fmla="*/ 10 w 34"/>
                    <a:gd name="T39" fmla="*/ 5 h 16"/>
                    <a:gd name="T40" fmla="*/ 11 w 34"/>
                    <a:gd name="T41" fmla="*/ 7 h 16"/>
                    <a:gd name="T42" fmla="*/ 13 w 34"/>
                    <a:gd name="T43" fmla="*/ 7 h 16"/>
                    <a:gd name="T44" fmla="*/ 14 w 34"/>
                    <a:gd name="T45" fmla="*/ 5 h 16"/>
                    <a:gd name="T46" fmla="*/ 16 w 34"/>
                    <a:gd name="T47" fmla="*/ 4 h 16"/>
                    <a:gd name="T48" fmla="*/ 18 w 34"/>
                    <a:gd name="T49" fmla="*/ 3 h 16"/>
                    <a:gd name="T50" fmla="*/ 20 w 34"/>
                    <a:gd name="T51" fmla="*/ 4 h 16"/>
                    <a:gd name="T52" fmla="*/ 22 w 34"/>
                    <a:gd name="T53" fmla="*/ 4 h 16"/>
                    <a:gd name="T54" fmla="*/ 24 w 34"/>
                    <a:gd name="T55" fmla="*/ 3 h 16"/>
                    <a:gd name="T56" fmla="*/ 26 w 34"/>
                    <a:gd name="T57" fmla="*/ 2 h 16"/>
                    <a:gd name="T58" fmla="*/ 29 w 34"/>
                    <a:gd name="T59" fmla="*/ 2 h 16"/>
                    <a:gd name="T60" fmla="*/ 32 w 34"/>
                    <a:gd name="T61" fmla="*/ 1 h 16"/>
                    <a:gd name="T62" fmla="*/ 34 w 34"/>
                    <a:gd name="T63" fmla="*/ 0 h 16"/>
                    <a:gd name="T64" fmla="*/ 33 w 34"/>
                    <a:gd name="T65"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16">
                      <a:moveTo>
                        <a:pt x="33" y="3"/>
                      </a:moveTo>
                      <a:cubicBezTo>
                        <a:pt x="32" y="3"/>
                        <a:pt x="30" y="5"/>
                        <a:pt x="30" y="5"/>
                      </a:cubicBezTo>
                      <a:cubicBezTo>
                        <a:pt x="30" y="5"/>
                        <a:pt x="28" y="6"/>
                        <a:pt x="27" y="6"/>
                      </a:cubicBezTo>
                      <a:cubicBezTo>
                        <a:pt x="26" y="7"/>
                        <a:pt x="25" y="8"/>
                        <a:pt x="23" y="8"/>
                      </a:cubicBezTo>
                      <a:cubicBezTo>
                        <a:pt x="22" y="8"/>
                        <a:pt x="20" y="9"/>
                        <a:pt x="19" y="10"/>
                      </a:cubicBezTo>
                      <a:cubicBezTo>
                        <a:pt x="18" y="10"/>
                        <a:pt x="18" y="11"/>
                        <a:pt x="17" y="12"/>
                      </a:cubicBezTo>
                      <a:cubicBezTo>
                        <a:pt x="16" y="12"/>
                        <a:pt x="15" y="13"/>
                        <a:pt x="14" y="13"/>
                      </a:cubicBezTo>
                      <a:cubicBezTo>
                        <a:pt x="13" y="14"/>
                        <a:pt x="11" y="15"/>
                        <a:pt x="10" y="15"/>
                      </a:cubicBezTo>
                      <a:cubicBezTo>
                        <a:pt x="9" y="15"/>
                        <a:pt x="5" y="16"/>
                        <a:pt x="4" y="15"/>
                      </a:cubicBezTo>
                      <a:cubicBezTo>
                        <a:pt x="4" y="15"/>
                        <a:pt x="4" y="14"/>
                        <a:pt x="2" y="13"/>
                      </a:cubicBezTo>
                      <a:cubicBezTo>
                        <a:pt x="1" y="13"/>
                        <a:pt x="0" y="13"/>
                        <a:pt x="0" y="12"/>
                      </a:cubicBezTo>
                      <a:cubicBezTo>
                        <a:pt x="1" y="11"/>
                        <a:pt x="0" y="10"/>
                        <a:pt x="1" y="10"/>
                      </a:cubicBezTo>
                      <a:cubicBezTo>
                        <a:pt x="2" y="10"/>
                        <a:pt x="2" y="11"/>
                        <a:pt x="3" y="10"/>
                      </a:cubicBezTo>
                      <a:cubicBezTo>
                        <a:pt x="3" y="10"/>
                        <a:pt x="3" y="9"/>
                        <a:pt x="3" y="9"/>
                      </a:cubicBezTo>
                      <a:cubicBezTo>
                        <a:pt x="3" y="9"/>
                        <a:pt x="5" y="11"/>
                        <a:pt x="6" y="10"/>
                      </a:cubicBezTo>
                      <a:cubicBezTo>
                        <a:pt x="7" y="10"/>
                        <a:pt x="8" y="10"/>
                        <a:pt x="9" y="9"/>
                      </a:cubicBezTo>
                      <a:cubicBezTo>
                        <a:pt x="9" y="8"/>
                        <a:pt x="10" y="9"/>
                        <a:pt x="9" y="8"/>
                      </a:cubicBezTo>
                      <a:cubicBezTo>
                        <a:pt x="8" y="7"/>
                        <a:pt x="6" y="8"/>
                        <a:pt x="6" y="7"/>
                      </a:cubicBezTo>
                      <a:cubicBezTo>
                        <a:pt x="6" y="6"/>
                        <a:pt x="7" y="5"/>
                        <a:pt x="7" y="5"/>
                      </a:cubicBezTo>
                      <a:cubicBezTo>
                        <a:pt x="7" y="5"/>
                        <a:pt x="9" y="5"/>
                        <a:pt x="10" y="5"/>
                      </a:cubicBezTo>
                      <a:cubicBezTo>
                        <a:pt x="10" y="6"/>
                        <a:pt x="10" y="8"/>
                        <a:pt x="11" y="7"/>
                      </a:cubicBezTo>
                      <a:cubicBezTo>
                        <a:pt x="11" y="7"/>
                        <a:pt x="12" y="8"/>
                        <a:pt x="13" y="7"/>
                      </a:cubicBezTo>
                      <a:cubicBezTo>
                        <a:pt x="13" y="6"/>
                        <a:pt x="14" y="6"/>
                        <a:pt x="14" y="5"/>
                      </a:cubicBezTo>
                      <a:cubicBezTo>
                        <a:pt x="15" y="5"/>
                        <a:pt x="15" y="4"/>
                        <a:pt x="16" y="4"/>
                      </a:cubicBezTo>
                      <a:cubicBezTo>
                        <a:pt x="17" y="4"/>
                        <a:pt x="18" y="3"/>
                        <a:pt x="18" y="3"/>
                      </a:cubicBezTo>
                      <a:cubicBezTo>
                        <a:pt x="19" y="4"/>
                        <a:pt x="19" y="3"/>
                        <a:pt x="20" y="4"/>
                      </a:cubicBezTo>
                      <a:cubicBezTo>
                        <a:pt x="21" y="4"/>
                        <a:pt x="21" y="4"/>
                        <a:pt x="22" y="4"/>
                      </a:cubicBezTo>
                      <a:cubicBezTo>
                        <a:pt x="23" y="4"/>
                        <a:pt x="24" y="3"/>
                        <a:pt x="24" y="3"/>
                      </a:cubicBezTo>
                      <a:cubicBezTo>
                        <a:pt x="24" y="2"/>
                        <a:pt x="25" y="1"/>
                        <a:pt x="26" y="2"/>
                      </a:cubicBezTo>
                      <a:cubicBezTo>
                        <a:pt x="27" y="2"/>
                        <a:pt x="27" y="3"/>
                        <a:pt x="29" y="2"/>
                      </a:cubicBezTo>
                      <a:cubicBezTo>
                        <a:pt x="30" y="2"/>
                        <a:pt x="32" y="1"/>
                        <a:pt x="32" y="1"/>
                      </a:cubicBezTo>
                      <a:cubicBezTo>
                        <a:pt x="33" y="0"/>
                        <a:pt x="34" y="0"/>
                        <a:pt x="34" y="0"/>
                      </a:cubicBezTo>
                      <a:cubicBezTo>
                        <a:pt x="34" y="1"/>
                        <a:pt x="34" y="3"/>
                        <a:pt x="33"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150"/>
                <p:cNvSpPr>
                  <a:spLocks/>
                </p:cNvSpPr>
                <p:nvPr/>
              </p:nvSpPr>
              <p:spPr bwMode="auto">
                <a:xfrm>
                  <a:off x="2085594" y="3131581"/>
                  <a:ext cx="49319" cy="20766"/>
                </a:xfrm>
                <a:custGeom>
                  <a:avLst/>
                  <a:gdLst>
                    <a:gd name="T0" fmla="*/ 2 w 24"/>
                    <a:gd name="T1" fmla="*/ 5 h 10"/>
                    <a:gd name="T2" fmla="*/ 4 w 24"/>
                    <a:gd name="T3" fmla="*/ 4 h 10"/>
                    <a:gd name="T4" fmla="*/ 6 w 24"/>
                    <a:gd name="T5" fmla="*/ 3 h 10"/>
                    <a:gd name="T6" fmla="*/ 9 w 24"/>
                    <a:gd name="T7" fmla="*/ 3 h 10"/>
                    <a:gd name="T8" fmla="*/ 12 w 24"/>
                    <a:gd name="T9" fmla="*/ 3 h 10"/>
                    <a:gd name="T10" fmla="*/ 14 w 24"/>
                    <a:gd name="T11" fmla="*/ 4 h 10"/>
                    <a:gd name="T12" fmla="*/ 17 w 24"/>
                    <a:gd name="T13" fmla="*/ 3 h 10"/>
                    <a:gd name="T14" fmla="*/ 21 w 24"/>
                    <a:gd name="T15" fmla="*/ 2 h 10"/>
                    <a:gd name="T16" fmla="*/ 23 w 24"/>
                    <a:gd name="T17" fmla="*/ 0 h 10"/>
                    <a:gd name="T18" fmla="*/ 24 w 24"/>
                    <a:gd name="T19" fmla="*/ 5 h 10"/>
                    <a:gd name="T20" fmla="*/ 24 w 24"/>
                    <a:gd name="T21" fmla="*/ 6 h 10"/>
                    <a:gd name="T22" fmla="*/ 23 w 24"/>
                    <a:gd name="T23" fmla="*/ 8 h 10"/>
                    <a:gd name="T24" fmla="*/ 20 w 24"/>
                    <a:gd name="T25" fmla="*/ 8 h 10"/>
                    <a:gd name="T26" fmla="*/ 18 w 24"/>
                    <a:gd name="T27" fmla="*/ 9 h 10"/>
                    <a:gd name="T28" fmla="*/ 16 w 24"/>
                    <a:gd name="T29" fmla="*/ 9 h 10"/>
                    <a:gd name="T30" fmla="*/ 14 w 24"/>
                    <a:gd name="T31" fmla="*/ 9 h 10"/>
                    <a:gd name="T32" fmla="*/ 11 w 24"/>
                    <a:gd name="T33" fmla="*/ 9 h 10"/>
                    <a:gd name="T34" fmla="*/ 10 w 24"/>
                    <a:gd name="T35" fmla="*/ 7 h 10"/>
                    <a:gd name="T36" fmla="*/ 7 w 24"/>
                    <a:gd name="T37" fmla="*/ 7 h 10"/>
                    <a:gd name="T38" fmla="*/ 4 w 24"/>
                    <a:gd name="T39" fmla="*/ 8 h 10"/>
                    <a:gd name="T40" fmla="*/ 0 w 24"/>
                    <a:gd name="T41" fmla="*/ 9 h 10"/>
                    <a:gd name="T42" fmla="*/ 1 w 24"/>
                    <a:gd name="T43" fmla="*/ 7 h 10"/>
                    <a:gd name="T44" fmla="*/ 2 w 24"/>
                    <a:gd name="T4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10">
                      <a:moveTo>
                        <a:pt x="2" y="5"/>
                      </a:moveTo>
                      <a:cubicBezTo>
                        <a:pt x="3" y="5"/>
                        <a:pt x="3" y="4"/>
                        <a:pt x="4" y="4"/>
                      </a:cubicBezTo>
                      <a:cubicBezTo>
                        <a:pt x="4" y="3"/>
                        <a:pt x="5" y="3"/>
                        <a:pt x="6" y="3"/>
                      </a:cubicBezTo>
                      <a:cubicBezTo>
                        <a:pt x="7" y="4"/>
                        <a:pt x="7" y="3"/>
                        <a:pt x="9" y="3"/>
                      </a:cubicBezTo>
                      <a:cubicBezTo>
                        <a:pt x="10" y="3"/>
                        <a:pt x="10" y="2"/>
                        <a:pt x="12" y="3"/>
                      </a:cubicBezTo>
                      <a:cubicBezTo>
                        <a:pt x="14" y="3"/>
                        <a:pt x="13" y="3"/>
                        <a:pt x="14" y="4"/>
                      </a:cubicBezTo>
                      <a:cubicBezTo>
                        <a:pt x="16" y="5"/>
                        <a:pt x="16" y="3"/>
                        <a:pt x="17" y="3"/>
                      </a:cubicBezTo>
                      <a:cubicBezTo>
                        <a:pt x="19" y="2"/>
                        <a:pt x="20" y="2"/>
                        <a:pt x="21" y="2"/>
                      </a:cubicBezTo>
                      <a:cubicBezTo>
                        <a:pt x="23" y="2"/>
                        <a:pt x="23" y="0"/>
                        <a:pt x="23" y="0"/>
                      </a:cubicBezTo>
                      <a:cubicBezTo>
                        <a:pt x="24" y="0"/>
                        <a:pt x="24" y="2"/>
                        <a:pt x="24" y="5"/>
                      </a:cubicBezTo>
                      <a:cubicBezTo>
                        <a:pt x="24" y="8"/>
                        <a:pt x="24" y="5"/>
                        <a:pt x="24" y="6"/>
                      </a:cubicBezTo>
                      <a:cubicBezTo>
                        <a:pt x="24" y="7"/>
                        <a:pt x="23" y="7"/>
                        <a:pt x="23" y="8"/>
                      </a:cubicBezTo>
                      <a:cubicBezTo>
                        <a:pt x="22" y="10"/>
                        <a:pt x="20" y="8"/>
                        <a:pt x="20" y="8"/>
                      </a:cubicBezTo>
                      <a:cubicBezTo>
                        <a:pt x="19" y="8"/>
                        <a:pt x="18" y="8"/>
                        <a:pt x="18" y="9"/>
                      </a:cubicBezTo>
                      <a:cubicBezTo>
                        <a:pt x="17" y="9"/>
                        <a:pt x="16" y="9"/>
                        <a:pt x="16" y="9"/>
                      </a:cubicBezTo>
                      <a:cubicBezTo>
                        <a:pt x="15" y="9"/>
                        <a:pt x="14" y="8"/>
                        <a:pt x="14" y="9"/>
                      </a:cubicBezTo>
                      <a:cubicBezTo>
                        <a:pt x="13" y="9"/>
                        <a:pt x="12" y="9"/>
                        <a:pt x="11" y="9"/>
                      </a:cubicBezTo>
                      <a:cubicBezTo>
                        <a:pt x="11" y="9"/>
                        <a:pt x="10" y="7"/>
                        <a:pt x="10" y="7"/>
                      </a:cubicBezTo>
                      <a:cubicBezTo>
                        <a:pt x="9" y="7"/>
                        <a:pt x="9" y="7"/>
                        <a:pt x="7" y="7"/>
                      </a:cubicBezTo>
                      <a:cubicBezTo>
                        <a:pt x="6" y="7"/>
                        <a:pt x="5" y="7"/>
                        <a:pt x="4" y="8"/>
                      </a:cubicBezTo>
                      <a:cubicBezTo>
                        <a:pt x="4" y="9"/>
                        <a:pt x="0" y="9"/>
                        <a:pt x="0" y="9"/>
                      </a:cubicBezTo>
                      <a:cubicBezTo>
                        <a:pt x="1" y="9"/>
                        <a:pt x="1" y="7"/>
                        <a:pt x="1" y="7"/>
                      </a:cubicBezTo>
                      <a:cubicBezTo>
                        <a:pt x="1" y="7"/>
                        <a:pt x="2" y="6"/>
                        <a:pt x="2"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0" name="Freeform 151"/>
                <p:cNvSpPr>
                  <a:spLocks/>
                </p:cNvSpPr>
                <p:nvPr/>
              </p:nvSpPr>
              <p:spPr bwMode="auto">
                <a:xfrm>
                  <a:off x="1967054" y="3084858"/>
                  <a:ext cx="121135" cy="97773"/>
                </a:xfrm>
                <a:custGeom>
                  <a:avLst/>
                  <a:gdLst>
                    <a:gd name="T0" fmla="*/ 38 w 59"/>
                    <a:gd name="T1" fmla="*/ 1 h 48"/>
                    <a:gd name="T2" fmla="*/ 43 w 59"/>
                    <a:gd name="T3" fmla="*/ 4 h 48"/>
                    <a:gd name="T4" fmla="*/ 49 w 59"/>
                    <a:gd name="T5" fmla="*/ 4 h 48"/>
                    <a:gd name="T6" fmla="*/ 54 w 59"/>
                    <a:gd name="T7" fmla="*/ 6 h 48"/>
                    <a:gd name="T8" fmla="*/ 57 w 59"/>
                    <a:gd name="T9" fmla="*/ 11 h 48"/>
                    <a:gd name="T10" fmla="*/ 57 w 59"/>
                    <a:gd name="T11" fmla="*/ 17 h 48"/>
                    <a:gd name="T12" fmla="*/ 53 w 59"/>
                    <a:gd name="T13" fmla="*/ 20 h 48"/>
                    <a:gd name="T14" fmla="*/ 50 w 59"/>
                    <a:gd name="T15" fmla="*/ 15 h 48"/>
                    <a:gd name="T16" fmla="*/ 48 w 59"/>
                    <a:gd name="T17" fmla="*/ 12 h 48"/>
                    <a:gd name="T18" fmla="*/ 47 w 59"/>
                    <a:gd name="T19" fmla="*/ 13 h 48"/>
                    <a:gd name="T20" fmla="*/ 49 w 59"/>
                    <a:gd name="T21" fmla="*/ 18 h 48"/>
                    <a:gd name="T22" fmla="*/ 45 w 59"/>
                    <a:gd name="T23" fmla="*/ 20 h 48"/>
                    <a:gd name="T24" fmla="*/ 44 w 59"/>
                    <a:gd name="T25" fmla="*/ 24 h 48"/>
                    <a:gd name="T26" fmla="*/ 43 w 59"/>
                    <a:gd name="T27" fmla="*/ 28 h 48"/>
                    <a:gd name="T28" fmla="*/ 40 w 59"/>
                    <a:gd name="T29" fmla="*/ 32 h 48"/>
                    <a:gd name="T30" fmla="*/ 39 w 59"/>
                    <a:gd name="T31" fmla="*/ 30 h 48"/>
                    <a:gd name="T32" fmla="*/ 38 w 59"/>
                    <a:gd name="T33" fmla="*/ 23 h 48"/>
                    <a:gd name="T34" fmla="*/ 32 w 59"/>
                    <a:gd name="T35" fmla="*/ 25 h 48"/>
                    <a:gd name="T36" fmla="*/ 29 w 59"/>
                    <a:gd name="T37" fmla="*/ 28 h 48"/>
                    <a:gd name="T38" fmla="*/ 32 w 59"/>
                    <a:gd name="T39" fmla="*/ 23 h 48"/>
                    <a:gd name="T40" fmla="*/ 36 w 59"/>
                    <a:gd name="T41" fmla="*/ 16 h 48"/>
                    <a:gd name="T42" fmla="*/ 35 w 59"/>
                    <a:gd name="T43" fmla="*/ 10 h 48"/>
                    <a:gd name="T44" fmla="*/ 28 w 59"/>
                    <a:gd name="T45" fmla="*/ 7 h 48"/>
                    <a:gd name="T46" fmla="*/ 24 w 59"/>
                    <a:gd name="T47" fmla="*/ 10 h 48"/>
                    <a:gd name="T48" fmla="*/ 19 w 59"/>
                    <a:gd name="T49" fmla="*/ 13 h 48"/>
                    <a:gd name="T50" fmla="*/ 17 w 59"/>
                    <a:gd name="T51" fmla="*/ 17 h 48"/>
                    <a:gd name="T52" fmla="*/ 13 w 59"/>
                    <a:gd name="T53" fmla="*/ 22 h 48"/>
                    <a:gd name="T54" fmla="*/ 11 w 59"/>
                    <a:gd name="T55" fmla="*/ 31 h 48"/>
                    <a:gd name="T56" fmla="*/ 11 w 59"/>
                    <a:gd name="T57" fmla="*/ 35 h 48"/>
                    <a:gd name="T58" fmla="*/ 9 w 59"/>
                    <a:gd name="T59" fmla="*/ 41 h 48"/>
                    <a:gd name="T60" fmla="*/ 7 w 59"/>
                    <a:gd name="T61" fmla="*/ 44 h 48"/>
                    <a:gd name="T62" fmla="*/ 2 w 59"/>
                    <a:gd name="T63" fmla="*/ 48 h 48"/>
                    <a:gd name="T64" fmla="*/ 0 w 59"/>
                    <a:gd name="T65" fmla="*/ 42 h 48"/>
                    <a:gd name="T66" fmla="*/ 1 w 59"/>
                    <a:gd name="T67" fmla="*/ 34 h 48"/>
                    <a:gd name="T68" fmla="*/ 3 w 59"/>
                    <a:gd name="T69" fmla="*/ 31 h 48"/>
                    <a:gd name="T70" fmla="*/ 6 w 59"/>
                    <a:gd name="T71" fmla="*/ 24 h 48"/>
                    <a:gd name="T72" fmla="*/ 8 w 59"/>
                    <a:gd name="T73" fmla="*/ 19 h 48"/>
                    <a:gd name="T74" fmla="*/ 11 w 59"/>
                    <a:gd name="T75" fmla="*/ 16 h 48"/>
                    <a:gd name="T76" fmla="*/ 13 w 59"/>
                    <a:gd name="T77" fmla="*/ 13 h 48"/>
                    <a:gd name="T78" fmla="*/ 11 w 59"/>
                    <a:gd name="T79" fmla="*/ 13 h 48"/>
                    <a:gd name="T80" fmla="*/ 8 w 59"/>
                    <a:gd name="T81" fmla="*/ 16 h 48"/>
                    <a:gd name="T82" fmla="*/ 6 w 59"/>
                    <a:gd name="T83" fmla="*/ 17 h 48"/>
                    <a:gd name="T84" fmla="*/ 9 w 59"/>
                    <a:gd name="T85" fmla="*/ 13 h 48"/>
                    <a:gd name="T86" fmla="*/ 13 w 59"/>
                    <a:gd name="T87" fmla="*/ 10 h 48"/>
                    <a:gd name="T88" fmla="*/ 16 w 59"/>
                    <a:gd name="T89" fmla="*/ 7 h 48"/>
                    <a:gd name="T90" fmla="*/ 25 w 59"/>
                    <a:gd name="T91" fmla="*/ 4 h 48"/>
                    <a:gd name="T92" fmla="*/ 30 w 59"/>
                    <a:gd name="T93" fmla="*/ 4 h 48"/>
                    <a:gd name="T94" fmla="*/ 33 w 59"/>
                    <a:gd name="T95"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48">
                      <a:moveTo>
                        <a:pt x="34" y="0"/>
                      </a:moveTo>
                      <a:cubicBezTo>
                        <a:pt x="34" y="0"/>
                        <a:pt x="35" y="0"/>
                        <a:pt x="36" y="0"/>
                      </a:cubicBezTo>
                      <a:cubicBezTo>
                        <a:pt x="36" y="1"/>
                        <a:pt x="37" y="1"/>
                        <a:pt x="38" y="1"/>
                      </a:cubicBezTo>
                      <a:cubicBezTo>
                        <a:pt x="39" y="2"/>
                        <a:pt x="38" y="2"/>
                        <a:pt x="39" y="3"/>
                      </a:cubicBezTo>
                      <a:cubicBezTo>
                        <a:pt x="39" y="3"/>
                        <a:pt x="40" y="3"/>
                        <a:pt x="41" y="3"/>
                      </a:cubicBezTo>
                      <a:cubicBezTo>
                        <a:pt x="41" y="3"/>
                        <a:pt x="42" y="4"/>
                        <a:pt x="43" y="4"/>
                      </a:cubicBezTo>
                      <a:cubicBezTo>
                        <a:pt x="44" y="3"/>
                        <a:pt x="44" y="3"/>
                        <a:pt x="45" y="3"/>
                      </a:cubicBezTo>
                      <a:cubicBezTo>
                        <a:pt x="46" y="3"/>
                        <a:pt x="46" y="3"/>
                        <a:pt x="46" y="3"/>
                      </a:cubicBezTo>
                      <a:cubicBezTo>
                        <a:pt x="49" y="4"/>
                        <a:pt x="49" y="4"/>
                        <a:pt x="49" y="4"/>
                      </a:cubicBezTo>
                      <a:cubicBezTo>
                        <a:pt x="49" y="4"/>
                        <a:pt x="50" y="5"/>
                        <a:pt x="51" y="5"/>
                      </a:cubicBezTo>
                      <a:cubicBezTo>
                        <a:pt x="51" y="5"/>
                        <a:pt x="52" y="5"/>
                        <a:pt x="53" y="5"/>
                      </a:cubicBezTo>
                      <a:cubicBezTo>
                        <a:pt x="53" y="5"/>
                        <a:pt x="54" y="6"/>
                        <a:pt x="54" y="6"/>
                      </a:cubicBezTo>
                      <a:cubicBezTo>
                        <a:pt x="54" y="6"/>
                        <a:pt x="55" y="7"/>
                        <a:pt x="56" y="7"/>
                      </a:cubicBezTo>
                      <a:cubicBezTo>
                        <a:pt x="56" y="8"/>
                        <a:pt x="56" y="9"/>
                        <a:pt x="55" y="10"/>
                      </a:cubicBezTo>
                      <a:cubicBezTo>
                        <a:pt x="55" y="10"/>
                        <a:pt x="56" y="10"/>
                        <a:pt x="57" y="11"/>
                      </a:cubicBezTo>
                      <a:cubicBezTo>
                        <a:pt x="57" y="12"/>
                        <a:pt x="59" y="13"/>
                        <a:pt x="59" y="14"/>
                      </a:cubicBezTo>
                      <a:cubicBezTo>
                        <a:pt x="59" y="14"/>
                        <a:pt x="59" y="15"/>
                        <a:pt x="59" y="16"/>
                      </a:cubicBezTo>
                      <a:cubicBezTo>
                        <a:pt x="58" y="17"/>
                        <a:pt x="58" y="16"/>
                        <a:pt x="57" y="17"/>
                      </a:cubicBezTo>
                      <a:cubicBezTo>
                        <a:pt x="56" y="17"/>
                        <a:pt x="57" y="18"/>
                        <a:pt x="56" y="19"/>
                      </a:cubicBezTo>
                      <a:cubicBezTo>
                        <a:pt x="56" y="20"/>
                        <a:pt x="56" y="20"/>
                        <a:pt x="55" y="20"/>
                      </a:cubicBezTo>
                      <a:cubicBezTo>
                        <a:pt x="55" y="20"/>
                        <a:pt x="53" y="20"/>
                        <a:pt x="53" y="20"/>
                      </a:cubicBezTo>
                      <a:cubicBezTo>
                        <a:pt x="53" y="20"/>
                        <a:pt x="52" y="18"/>
                        <a:pt x="52" y="17"/>
                      </a:cubicBezTo>
                      <a:cubicBezTo>
                        <a:pt x="53" y="17"/>
                        <a:pt x="51" y="16"/>
                        <a:pt x="51" y="16"/>
                      </a:cubicBezTo>
                      <a:cubicBezTo>
                        <a:pt x="51" y="15"/>
                        <a:pt x="51" y="15"/>
                        <a:pt x="50" y="15"/>
                      </a:cubicBezTo>
                      <a:cubicBezTo>
                        <a:pt x="49" y="15"/>
                        <a:pt x="50" y="14"/>
                        <a:pt x="49" y="13"/>
                      </a:cubicBezTo>
                      <a:cubicBezTo>
                        <a:pt x="49" y="13"/>
                        <a:pt x="49" y="13"/>
                        <a:pt x="49" y="12"/>
                      </a:cubicBezTo>
                      <a:cubicBezTo>
                        <a:pt x="49" y="11"/>
                        <a:pt x="48" y="12"/>
                        <a:pt x="48" y="12"/>
                      </a:cubicBezTo>
                      <a:cubicBezTo>
                        <a:pt x="47" y="12"/>
                        <a:pt x="47" y="12"/>
                        <a:pt x="47" y="12"/>
                      </a:cubicBezTo>
                      <a:cubicBezTo>
                        <a:pt x="46" y="12"/>
                        <a:pt x="46" y="12"/>
                        <a:pt x="46" y="12"/>
                      </a:cubicBezTo>
                      <a:cubicBezTo>
                        <a:pt x="47" y="13"/>
                        <a:pt x="47" y="13"/>
                        <a:pt x="47" y="13"/>
                      </a:cubicBezTo>
                      <a:cubicBezTo>
                        <a:pt x="48" y="14"/>
                        <a:pt x="48" y="14"/>
                        <a:pt x="48" y="14"/>
                      </a:cubicBezTo>
                      <a:cubicBezTo>
                        <a:pt x="48" y="15"/>
                        <a:pt x="48" y="15"/>
                        <a:pt x="48" y="16"/>
                      </a:cubicBezTo>
                      <a:cubicBezTo>
                        <a:pt x="48" y="17"/>
                        <a:pt x="49" y="17"/>
                        <a:pt x="49" y="18"/>
                      </a:cubicBezTo>
                      <a:cubicBezTo>
                        <a:pt x="49" y="18"/>
                        <a:pt x="48" y="18"/>
                        <a:pt x="48" y="18"/>
                      </a:cubicBezTo>
                      <a:cubicBezTo>
                        <a:pt x="48" y="19"/>
                        <a:pt x="48" y="19"/>
                        <a:pt x="47" y="19"/>
                      </a:cubicBezTo>
                      <a:cubicBezTo>
                        <a:pt x="47" y="19"/>
                        <a:pt x="46" y="19"/>
                        <a:pt x="45" y="20"/>
                      </a:cubicBezTo>
                      <a:cubicBezTo>
                        <a:pt x="45" y="20"/>
                        <a:pt x="45" y="21"/>
                        <a:pt x="45" y="21"/>
                      </a:cubicBezTo>
                      <a:cubicBezTo>
                        <a:pt x="45" y="22"/>
                        <a:pt x="44" y="22"/>
                        <a:pt x="44" y="22"/>
                      </a:cubicBezTo>
                      <a:cubicBezTo>
                        <a:pt x="44" y="22"/>
                        <a:pt x="44" y="23"/>
                        <a:pt x="44" y="24"/>
                      </a:cubicBezTo>
                      <a:cubicBezTo>
                        <a:pt x="44" y="25"/>
                        <a:pt x="43" y="25"/>
                        <a:pt x="43" y="25"/>
                      </a:cubicBezTo>
                      <a:cubicBezTo>
                        <a:pt x="42" y="25"/>
                        <a:pt x="42" y="26"/>
                        <a:pt x="43" y="27"/>
                      </a:cubicBezTo>
                      <a:cubicBezTo>
                        <a:pt x="43" y="27"/>
                        <a:pt x="43" y="28"/>
                        <a:pt x="43" y="28"/>
                      </a:cubicBezTo>
                      <a:cubicBezTo>
                        <a:pt x="43" y="29"/>
                        <a:pt x="42" y="30"/>
                        <a:pt x="42" y="30"/>
                      </a:cubicBezTo>
                      <a:cubicBezTo>
                        <a:pt x="42" y="30"/>
                        <a:pt x="42" y="31"/>
                        <a:pt x="42" y="32"/>
                      </a:cubicBezTo>
                      <a:cubicBezTo>
                        <a:pt x="42" y="32"/>
                        <a:pt x="41" y="32"/>
                        <a:pt x="40" y="32"/>
                      </a:cubicBezTo>
                      <a:cubicBezTo>
                        <a:pt x="40" y="32"/>
                        <a:pt x="40" y="33"/>
                        <a:pt x="39" y="33"/>
                      </a:cubicBezTo>
                      <a:cubicBezTo>
                        <a:pt x="39" y="33"/>
                        <a:pt x="39" y="33"/>
                        <a:pt x="38" y="33"/>
                      </a:cubicBezTo>
                      <a:cubicBezTo>
                        <a:pt x="38" y="33"/>
                        <a:pt x="38" y="31"/>
                        <a:pt x="39" y="30"/>
                      </a:cubicBezTo>
                      <a:cubicBezTo>
                        <a:pt x="40" y="29"/>
                        <a:pt x="38" y="28"/>
                        <a:pt x="38" y="28"/>
                      </a:cubicBezTo>
                      <a:cubicBezTo>
                        <a:pt x="38" y="27"/>
                        <a:pt x="38" y="26"/>
                        <a:pt x="38" y="25"/>
                      </a:cubicBezTo>
                      <a:cubicBezTo>
                        <a:pt x="39" y="23"/>
                        <a:pt x="38" y="23"/>
                        <a:pt x="38" y="23"/>
                      </a:cubicBezTo>
                      <a:cubicBezTo>
                        <a:pt x="37" y="23"/>
                        <a:pt x="36" y="23"/>
                        <a:pt x="35" y="23"/>
                      </a:cubicBezTo>
                      <a:cubicBezTo>
                        <a:pt x="34" y="23"/>
                        <a:pt x="34" y="24"/>
                        <a:pt x="33" y="24"/>
                      </a:cubicBezTo>
                      <a:cubicBezTo>
                        <a:pt x="33" y="24"/>
                        <a:pt x="32" y="25"/>
                        <a:pt x="32" y="25"/>
                      </a:cubicBezTo>
                      <a:cubicBezTo>
                        <a:pt x="32" y="26"/>
                        <a:pt x="32" y="26"/>
                        <a:pt x="31" y="26"/>
                      </a:cubicBezTo>
                      <a:cubicBezTo>
                        <a:pt x="30" y="26"/>
                        <a:pt x="30" y="27"/>
                        <a:pt x="30" y="27"/>
                      </a:cubicBezTo>
                      <a:cubicBezTo>
                        <a:pt x="30" y="28"/>
                        <a:pt x="30" y="28"/>
                        <a:pt x="29" y="28"/>
                      </a:cubicBezTo>
                      <a:cubicBezTo>
                        <a:pt x="29" y="27"/>
                        <a:pt x="30" y="26"/>
                        <a:pt x="30" y="26"/>
                      </a:cubicBezTo>
                      <a:cubicBezTo>
                        <a:pt x="30" y="25"/>
                        <a:pt x="31" y="25"/>
                        <a:pt x="31" y="25"/>
                      </a:cubicBezTo>
                      <a:cubicBezTo>
                        <a:pt x="32" y="23"/>
                        <a:pt x="32" y="23"/>
                        <a:pt x="32" y="23"/>
                      </a:cubicBezTo>
                      <a:cubicBezTo>
                        <a:pt x="32" y="23"/>
                        <a:pt x="32" y="22"/>
                        <a:pt x="32" y="21"/>
                      </a:cubicBezTo>
                      <a:cubicBezTo>
                        <a:pt x="32" y="21"/>
                        <a:pt x="34" y="20"/>
                        <a:pt x="35" y="19"/>
                      </a:cubicBezTo>
                      <a:cubicBezTo>
                        <a:pt x="37" y="18"/>
                        <a:pt x="36" y="17"/>
                        <a:pt x="36" y="16"/>
                      </a:cubicBezTo>
                      <a:cubicBezTo>
                        <a:pt x="35" y="15"/>
                        <a:pt x="36" y="15"/>
                        <a:pt x="37" y="14"/>
                      </a:cubicBezTo>
                      <a:cubicBezTo>
                        <a:pt x="37" y="13"/>
                        <a:pt x="36" y="13"/>
                        <a:pt x="36" y="12"/>
                      </a:cubicBezTo>
                      <a:cubicBezTo>
                        <a:pt x="36" y="11"/>
                        <a:pt x="35" y="11"/>
                        <a:pt x="35" y="10"/>
                      </a:cubicBezTo>
                      <a:cubicBezTo>
                        <a:pt x="35" y="9"/>
                        <a:pt x="33" y="9"/>
                        <a:pt x="33" y="9"/>
                      </a:cubicBezTo>
                      <a:cubicBezTo>
                        <a:pt x="32" y="9"/>
                        <a:pt x="30" y="9"/>
                        <a:pt x="30" y="8"/>
                      </a:cubicBezTo>
                      <a:cubicBezTo>
                        <a:pt x="30" y="8"/>
                        <a:pt x="29" y="7"/>
                        <a:pt x="28" y="7"/>
                      </a:cubicBezTo>
                      <a:cubicBezTo>
                        <a:pt x="28" y="7"/>
                        <a:pt x="26" y="7"/>
                        <a:pt x="26" y="7"/>
                      </a:cubicBezTo>
                      <a:cubicBezTo>
                        <a:pt x="25" y="7"/>
                        <a:pt x="26" y="8"/>
                        <a:pt x="25" y="9"/>
                      </a:cubicBezTo>
                      <a:cubicBezTo>
                        <a:pt x="25" y="10"/>
                        <a:pt x="25" y="10"/>
                        <a:pt x="24" y="10"/>
                      </a:cubicBezTo>
                      <a:cubicBezTo>
                        <a:pt x="24" y="10"/>
                        <a:pt x="23" y="11"/>
                        <a:pt x="23" y="12"/>
                      </a:cubicBezTo>
                      <a:cubicBezTo>
                        <a:pt x="23" y="13"/>
                        <a:pt x="22" y="14"/>
                        <a:pt x="21" y="14"/>
                      </a:cubicBezTo>
                      <a:cubicBezTo>
                        <a:pt x="21" y="14"/>
                        <a:pt x="20" y="13"/>
                        <a:pt x="19" y="13"/>
                      </a:cubicBezTo>
                      <a:cubicBezTo>
                        <a:pt x="19" y="13"/>
                        <a:pt x="19" y="14"/>
                        <a:pt x="19" y="14"/>
                      </a:cubicBezTo>
                      <a:cubicBezTo>
                        <a:pt x="18" y="15"/>
                        <a:pt x="18" y="15"/>
                        <a:pt x="17" y="15"/>
                      </a:cubicBezTo>
                      <a:cubicBezTo>
                        <a:pt x="17" y="15"/>
                        <a:pt x="17" y="15"/>
                        <a:pt x="17" y="17"/>
                      </a:cubicBezTo>
                      <a:cubicBezTo>
                        <a:pt x="16" y="18"/>
                        <a:pt x="16" y="18"/>
                        <a:pt x="15" y="19"/>
                      </a:cubicBezTo>
                      <a:cubicBezTo>
                        <a:pt x="15" y="19"/>
                        <a:pt x="15" y="20"/>
                        <a:pt x="14" y="20"/>
                      </a:cubicBezTo>
                      <a:cubicBezTo>
                        <a:pt x="13" y="21"/>
                        <a:pt x="13" y="21"/>
                        <a:pt x="13" y="22"/>
                      </a:cubicBezTo>
                      <a:cubicBezTo>
                        <a:pt x="12" y="23"/>
                        <a:pt x="12" y="23"/>
                        <a:pt x="11" y="26"/>
                      </a:cubicBezTo>
                      <a:cubicBezTo>
                        <a:pt x="11" y="29"/>
                        <a:pt x="11" y="27"/>
                        <a:pt x="11" y="28"/>
                      </a:cubicBezTo>
                      <a:cubicBezTo>
                        <a:pt x="10" y="29"/>
                        <a:pt x="11" y="30"/>
                        <a:pt x="11" y="31"/>
                      </a:cubicBezTo>
                      <a:cubicBezTo>
                        <a:pt x="11" y="32"/>
                        <a:pt x="11" y="31"/>
                        <a:pt x="11" y="32"/>
                      </a:cubicBezTo>
                      <a:cubicBezTo>
                        <a:pt x="11" y="32"/>
                        <a:pt x="11" y="32"/>
                        <a:pt x="11" y="33"/>
                      </a:cubicBezTo>
                      <a:cubicBezTo>
                        <a:pt x="11" y="34"/>
                        <a:pt x="11" y="34"/>
                        <a:pt x="11" y="35"/>
                      </a:cubicBezTo>
                      <a:cubicBezTo>
                        <a:pt x="11" y="35"/>
                        <a:pt x="11" y="37"/>
                        <a:pt x="11" y="37"/>
                      </a:cubicBezTo>
                      <a:cubicBezTo>
                        <a:pt x="10" y="38"/>
                        <a:pt x="11" y="39"/>
                        <a:pt x="10" y="39"/>
                      </a:cubicBezTo>
                      <a:cubicBezTo>
                        <a:pt x="10" y="40"/>
                        <a:pt x="10" y="40"/>
                        <a:pt x="9" y="41"/>
                      </a:cubicBezTo>
                      <a:cubicBezTo>
                        <a:pt x="9" y="41"/>
                        <a:pt x="8" y="41"/>
                        <a:pt x="8" y="41"/>
                      </a:cubicBezTo>
                      <a:cubicBezTo>
                        <a:pt x="8" y="42"/>
                        <a:pt x="8" y="43"/>
                        <a:pt x="8" y="43"/>
                      </a:cubicBezTo>
                      <a:cubicBezTo>
                        <a:pt x="8" y="44"/>
                        <a:pt x="8" y="44"/>
                        <a:pt x="7" y="44"/>
                      </a:cubicBezTo>
                      <a:cubicBezTo>
                        <a:pt x="5" y="44"/>
                        <a:pt x="5" y="45"/>
                        <a:pt x="5" y="46"/>
                      </a:cubicBezTo>
                      <a:cubicBezTo>
                        <a:pt x="5" y="47"/>
                        <a:pt x="4" y="47"/>
                        <a:pt x="4" y="48"/>
                      </a:cubicBezTo>
                      <a:cubicBezTo>
                        <a:pt x="4" y="48"/>
                        <a:pt x="3" y="48"/>
                        <a:pt x="2" y="48"/>
                      </a:cubicBezTo>
                      <a:cubicBezTo>
                        <a:pt x="1" y="47"/>
                        <a:pt x="1" y="47"/>
                        <a:pt x="1" y="47"/>
                      </a:cubicBezTo>
                      <a:cubicBezTo>
                        <a:pt x="0" y="46"/>
                        <a:pt x="0" y="45"/>
                        <a:pt x="0" y="44"/>
                      </a:cubicBezTo>
                      <a:cubicBezTo>
                        <a:pt x="0" y="44"/>
                        <a:pt x="0" y="43"/>
                        <a:pt x="0" y="42"/>
                      </a:cubicBezTo>
                      <a:cubicBezTo>
                        <a:pt x="0" y="41"/>
                        <a:pt x="1" y="40"/>
                        <a:pt x="1" y="39"/>
                      </a:cubicBezTo>
                      <a:cubicBezTo>
                        <a:pt x="1" y="39"/>
                        <a:pt x="2" y="38"/>
                        <a:pt x="1" y="37"/>
                      </a:cubicBezTo>
                      <a:cubicBezTo>
                        <a:pt x="1" y="36"/>
                        <a:pt x="2" y="35"/>
                        <a:pt x="1" y="34"/>
                      </a:cubicBezTo>
                      <a:cubicBezTo>
                        <a:pt x="1" y="34"/>
                        <a:pt x="1" y="33"/>
                        <a:pt x="1" y="33"/>
                      </a:cubicBezTo>
                      <a:cubicBezTo>
                        <a:pt x="0" y="32"/>
                        <a:pt x="1" y="32"/>
                        <a:pt x="2" y="32"/>
                      </a:cubicBezTo>
                      <a:cubicBezTo>
                        <a:pt x="4" y="33"/>
                        <a:pt x="3" y="32"/>
                        <a:pt x="3" y="31"/>
                      </a:cubicBezTo>
                      <a:cubicBezTo>
                        <a:pt x="2" y="30"/>
                        <a:pt x="4" y="29"/>
                        <a:pt x="4" y="28"/>
                      </a:cubicBezTo>
                      <a:cubicBezTo>
                        <a:pt x="5" y="27"/>
                        <a:pt x="4" y="27"/>
                        <a:pt x="5" y="26"/>
                      </a:cubicBezTo>
                      <a:cubicBezTo>
                        <a:pt x="5" y="25"/>
                        <a:pt x="5" y="25"/>
                        <a:pt x="6" y="24"/>
                      </a:cubicBezTo>
                      <a:cubicBezTo>
                        <a:pt x="7" y="24"/>
                        <a:pt x="7" y="22"/>
                        <a:pt x="8" y="22"/>
                      </a:cubicBezTo>
                      <a:cubicBezTo>
                        <a:pt x="8" y="22"/>
                        <a:pt x="8" y="21"/>
                        <a:pt x="8" y="20"/>
                      </a:cubicBezTo>
                      <a:cubicBezTo>
                        <a:pt x="8" y="20"/>
                        <a:pt x="8" y="19"/>
                        <a:pt x="8" y="19"/>
                      </a:cubicBezTo>
                      <a:cubicBezTo>
                        <a:pt x="8" y="19"/>
                        <a:pt x="8" y="19"/>
                        <a:pt x="9" y="18"/>
                      </a:cubicBezTo>
                      <a:cubicBezTo>
                        <a:pt x="9" y="18"/>
                        <a:pt x="10" y="17"/>
                        <a:pt x="10" y="17"/>
                      </a:cubicBezTo>
                      <a:cubicBezTo>
                        <a:pt x="10" y="16"/>
                        <a:pt x="11" y="16"/>
                        <a:pt x="11" y="16"/>
                      </a:cubicBezTo>
                      <a:cubicBezTo>
                        <a:pt x="11" y="15"/>
                        <a:pt x="11" y="15"/>
                        <a:pt x="11" y="15"/>
                      </a:cubicBezTo>
                      <a:cubicBezTo>
                        <a:pt x="12" y="15"/>
                        <a:pt x="12" y="15"/>
                        <a:pt x="12" y="15"/>
                      </a:cubicBezTo>
                      <a:cubicBezTo>
                        <a:pt x="13" y="15"/>
                        <a:pt x="13" y="14"/>
                        <a:pt x="13" y="13"/>
                      </a:cubicBezTo>
                      <a:cubicBezTo>
                        <a:pt x="13" y="12"/>
                        <a:pt x="12" y="12"/>
                        <a:pt x="12" y="12"/>
                      </a:cubicBezTo>
                      <a:cubicBezTo>
                        <a:pt x="12" y="13"/>
                        <a:pt x="12" y="13"/>
                        <a:pt x="12" y="13"/>
                      </a:cubicBezTo>
                      <a:cubicBezTo>
                        <a:pt x="12" y="13"/>
                        <a:pt x="11" y="13"/>
                        <a:pt x="11" y="13"/>
                      </a:cubicBezTo>
                      <a:cubicBezTo>
                        <a:pt x="10" y="13"/>
                        <a:pt x="10" y="13"/>
                        <a:pt x="10" y="14"/>
                      </a:cubicBezTo>
                      <a:cubicBezTo>
                        <a:pt x="10" y="14"/>
                        <a:pt x="9" y="15"/>
                        <a:pt x="9" y="15"/>
                      </a:cubicBezTo>
                      <a:cubicBezTo>
                        <a:pt x="8" y="15"/>
                        <a:pt x="8" y="16"/>
                        <a:pt x="8" y="16"/>
                      </a:cubicBezTo>
                      <a:cubicBezTo>
                        <a:pt x="7" y="16"/>
                        <a:pt x="7" y="17"/>
                        <a:pt x="7" y="18"/>
                      </a:cubicBezTo>
                      <a:cubicBezTo>
                        <a:pt x="7" y="18"/>
                        <a:pt x="6" y="18"/>
                        <a:pt x="6" y="18"/>
                      </a:cubicBezTo>
                      <a:cubicBezTo>
                        <a:pt x="5" y="18"/>
                        <a:pt x="6" y="17"/>
                        <a:pt x="6" y="17"/>
                      </a:cubicBezTo>
                      <a:cubicBezTo>
                        <a:pt x="6" y="17"/>
                        <a:pt x="6" y="16"/>
                        <a:pt x="7" y="16"/>
                      </a:cubicBezTo>
                      <a:cubicBezTo>
                        <a:pt x="7" y="15"/>
                        <a:pt x="7" y="15"/>
                        <a:pt x="8" y="14"/>
                      </a:cubicBezTo>
                      <a:cubicBezTo>
                        <a:pt x="8" y="14"/>
                        <a:pt x="8" y="13"/>
                        <a:pt x="9" y="13"/>
                      </a:cubicBezTo>
                      <a:cubicBezTo>
                        <a:pt x="9" y="12"/>
                        <a:pt x="9" y="12"/>
                        <a:pt x="10" y="12"/>
                      </a:cubicBezTo>
                      <a:cubicBezTo>
                        <a:pt x="10" y="11"/>
                        <a:pt x="11" y="11"/>
                        <a:pt x="11" y="11"/>
                      </a:cubicBezTo>
                      <a:cubicBezTo>
                        <a:pt x="12" y="11"/>
                        <a:pt x="12" y="10"/>
                        <a:pt x="13" y="10"/>
                      </a:cubicBezTo>
                      <a:cubicBezTo>
                        <a:pt x="13" y="9"/>
                        <a:pt x="13" y="9"/>
                        <a:pt x="13" y="8"/>
                      </a:cubicBezTo>
                      <a:cubicBezTo>
                        <a:pt x="14" y="8"/>
                        <a:pt x="14" y="7"/>
                        <a:pt x="15" y="7"/>
                      </a:cubicBezTo>
                      <a:cubicBezTo>
                        <a:pt x="15" y="7"/>
                        <a:pt x="16" y="7"/>
                        <a:pt x="16" y="7"/>
                      </a:cubicBezTo>
                      <a:cubicBezTo>
                        <a:pt x="17" y="7"/>
                        <a:pt x="18" y="7"/>
                        <a:pt x="19" y="6"/>
                      </a:cubicBezTo>
                      <a:cubicBezTo>
                        <a:pt x="19" y="6"/>
                        <a:pt x="20" y="5"/>
                        <a:pt x="20" y="5"/>
                      </a:cubicBezTo>
                      <a:cubicBezTo>
                        <a:pt x="21" y="5"/>
                        <a:pt x="24" y="4"/>
                        <a:pt x="25" y="4"/>
                      </a:cubicBezTo>
                      <a:cubicBezTo>
                        <a:pt x="25" y="5"/>
                        <a:pt x="26" y="5"/>
                        <a:pt x="27" y="5"/>
                      </a:cubicBezTo>
                      <a:cubicBezTo>
                        <a:pt x="28" y="5"/>
                        <a:pt x="28" y="4"/>
                        <a:pt x="28" y="4"/>
                      </a:cubicBezTo>
                      <a:cubicBezTo>
                        <a:pt x="29" y="3"/>
                        <a:pt x="30" y="4"/>
                        <a:pt x="30" y="4"/>
                      </a:cubicBezTo>
                      <a:cubicBezTo>
                        <a:pt x="30" y="4"/>
                        <a:pt x="31" y="5"/>
                        <a:pt x="31" y="5"/>
                      </a:cubicBezTo>
                      <a:cubicBezTo>
                        <a:pt x="31" y="5"/>
                        <a:pt x="33" y="5"/>
                        <a:pt x="33" y="5"/>
                      </a:cubicBezTo>
                      <a:cubicBezTo>
                        <a:pt x="34" y="4"/>
                        <a:pt x="33" y="4"/>
                        <a:pt x="33" y="3"/>
                      </a:cubicBezTo>
                      <a:cubicBezTo>
                        <a:pt x="33" y="2"/>
                        <a:pt x="33" y="2"/>
                        <a:pt x="33" y="1"/>
                      </a:cubicBezTo>
                      <a:cubicBezTo>
                        <a:pt x="32" y="1"/>
                        <a:pt x="33" y="0"/>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1" name="Freeform 152"/>
                <p:cNvSpPr>
                  <a:spLocks/>
                </p:cNvSpPr>
                <p:nvPr/>
              </p:nvSpPr>
              <p:spPr bwMode="auto">
                <a:xfrm>
                  <a:off x="1935905" y="3032943"/>
                  <a:ext cx="100369" cy="53646"/>
                </a:xfrm>
                <a:custGeom>
                  <a:avLst/>
                  <a:gdLst>
                    <a:gd name="T0" fmla="*/ 19 w 49"/>
                    <a:gd name="T1" fmla="*/ 12 h 26"/>
                    <a:gd name="T2" fmla="*/ 21 w 49"/>
                    <a:gd name="T3" fmla="*/ 11 h 26"/>
                    <a:gd name="T4" fmla="*/ 23 w 49"/>
                    <a:gd name="T5" fmla="*/ 7 h 26"/>
                    <a:gd name="T6" fmla="*/ 24 w 49"/>
                    <a:gd name="T7" fmla="*/ 6 h 26"/>
                    <a:gd name="T8" fmla="*/ 27 w 49"/>
                    <a:gd name="T9" fmla="*/ 5 h 26"/>
                    <a:gd name="T10" fmla="*/ 29 w 49"/>
                    <a:gd name="T11" fmla="*/ 5 h 26"/>
                    <a:gd name="T12" fmla="*/ 31 w 49"/>
                    <a:gd name="T13" fmla="*/ 4 h 26"/>
                    <a:gd name="T14" fmla="*/ 32 w 49"/>
                    <a:gd name="T15" fmla="*/ 1 h 26"/>
                    <a:gd name="T16" fmla="*/ 35 w 49"/>
                    <a:gd name="T17" fmla="*/ 2 h 26"/>
                    <a:gd name="T18" fmla="*/ 39 w 49"/>
                    <a:gd name="T19" fmla="*/ 3 h 26"/>
                    <a:gd name="T20" fmla="*/ 42 w 49"/>
                    <a:gd name="T21" fmla="*/ 3 h 26"/>
                    <a:gd name="T22" fmla="*/ 42 w 49"/>
                    <a:gd name="T23" fmla="*/ 8 h 26"/>
                    <a:gd name="T24" fmla="*/ 42 w 49"/>
                    <a:gd name="T25" fmla="*/ 11 h 26"/>
                    <a:gd name="T26" fmla="*/ 46 w 49"/>
                    <a:gd name="T27" fmla="*/ 11 h 26"/>
                    <a:gd name="T28" fmla="*/ 45 w 49"/>
                    <a:gd name="T29" fmla="*/ 14 h 26"/>
                    <a:gd name="T30" fmla="*/ 46 w 49"/>
                    <a:gd name="T31" fmla="*/ 16 h 26"/>
                    <a:gd name="T32" fmla="*/ 47 w 49"/>
                    <a:gd name="T33" fmla="*/ 18 h 26"/>
                    <a:gd name="T34" fmla="*/ 46 w 49"/>
                    <a:gd name="T35" fmla="*/ 21 h 26"/>
                    <a:gd name="T36" fmla="*/ 46 w 49"/>
                    <a:gd name="T37" fmla="*/ 24 h 26"/>
                    <a:gd name="T38" fmla="*/ 44 w 49"/>
                    <a:gd name="T39" fmla="*/ 24 h 26"/>
                    <a:gd name="T40" fmla="*/ 43 w 49"/>
                    <a:gd name="T41" fmla="*/ 22 h 26"/>
                    <a:gd name="T42" fmla="*/ 40 w 49"/>
                    <a:gd name="T43" fmla="*/ 24 h 26"/>
                    <a:gd name="T44" fmla="*/ 36 w 49"/>
                    <a:gd name="T45" fmla="*/ 24 h 26"/>
                    <a:gd name="T46" fmla="*/ 33 w 49"/>
                    <a:gd name="T47" fmla="*/ 24 h 26"/>
                    <a:gd name="T48" fmla="*/ 31 w 49"/>
                    <a:gd name="T49" fmla="*/ 25 h 26"/>
                    <a:gd name="T50" fmla="*/ 28 w 49"/>
                    <a:gd name="T51" fmla="*/ 24 h 26"/>
                    <a:gd name="T52" fmla="*/ 28 w 49"/>
                    <a:gd name="T53" fmla="*/ 21 h 26"/>
                    <a:gd name="T54" fmla="*/ 26 w 49"/>
                    <a:gd name="T55" fmla="*/ 21 h 26"/>
                    <a:gd name="T56" fmla="*/ 25 w 49"/>
                    <a:gd name="T57" fmla="*/ 20 h 26"/>
                    <a:gd name="T58" fmla="*/ 25 w 49"/>
                    <a:gd name="T59" fmla="*/ 19 h 26"/>
                    <a:gd name="T60" fmla="*/ 26 w 49"/>
                    <a:gd name="T61" fmla="*/ 19 h 26"/>
                    <a:gd name="T62" fmla="*/ 27 w 49"/>
                    <a:gd name="T63" fmla="*/ 17 h 26"/>
                    <a:gd name="T64" fmla="*/ 28 w 49"/>
                    <a:gd name="T65" fmla="*/ 16 h 26"/>
                    <a:gd name="T66" fmla="*/ 28 w 49"/>
                    <a:gd name="T67" fmla="*/ 16 h 26"/>
                    <a:gd name="T68" fmla="*/ 29 w 49"/>
                    <a:gd name="T69" fmla="*/ 16 h 26"/>
                    <a:gd name="T70" fmla="*/ 28 w 49"/>
                    <a:gd name="T71" fmla="*/ 15 h 26"/>
                    <a:gd name="T72" fmla="*/ 26 w 49"/>
                    <a:gd name="T73" fmla="*/ 15 h 26"/>
                    <a:gd name="T74" fmla="*/ 25 w 49"/>
                    <a:gd name="T75" fmla="*/ 15 h 26"/>
                    <a:gd name="T76" fmla="*/ 25 w 49"/>
                    <a:gd name="T77" fmla="*/ 16 h 26"/>
                    <a:gd name="T78" fmla="*/ 23 w 49"/>
                    <a:gd name="T79" fmla="*/ 17 h 26"/>
                    <a:gd name="T80" fmla="*/ 21 w 49"/>
                    <a:gd name="T81" fmla="*/ 18 h 26"/>
                    <a:gd name="T82" fmla="*/ 20 w 49"/>
                    <a:gd name="T83" fmla="*/ 19 h 26"/>
                    <a:gd name="T84" fmla="*/ 19 w 49"/>
                    <a:gd name="T85" fmla="*/ 21 h 26"/>
                    <a:gd name="T86" fmla="*/ 17 w 49"/>
                    <a:gd name="T87" fmla="*/ 21 h 26"/>
                    <a:gd name="T88" fmla="*/ 14 w 49"/>
                    <a:gd name="T89" fmla="*/ 21 h 26"/>
                    <a:gd name="T90" fmla="*/ 13 w 49"/>
                    <a:gd name="T91" fmla="*/ 22 h 26"/>
                    <a:gd name="T92" fmla="*/ 11 w 49"/>
                    <a:gd name="T93" fmla="*/ 24 h 26"/>
                    <a:gd name="T94" fmla="*/ 9 w 49"/>
                    <a:gd name="T95" fmla="*/ 23 h 26"/>
                    <a:gd name="T96" fmla="*/ 9 w 49"/>
                    <a:gd name="T97" fmla="*/ 22 h 26"/>
                    <a:gd name="T98" fmla="*/ 9 w 49"/>
                    <a:gd name="T99" fmla="*/ 21 h 26"/>
                    <a:gd name="T100" fmla="*/ 8 w 49"/>
                    <a:gd name="T101" fmla="*/ 21 h 26"/>
                    <a:gd name="T102" fmla="*/ 4 w 49"/>
                    <a:gd name="T103" fmla="*/ 23 h 26"/>
                    <a:gd name="T104" fmla="*/ 1 w 49"/>
                    <a:gd name="T105" fmla="*/ 24 h 26"/>
                    <a:gd name="T106" fmla="*/ 1 w 49"/>
                    <a:gd name="T107" fmla="*/ 22 h 26"/>
                    <a:gd name="T108" fmla="*/ 5 w 49"/>
                    <a:gd name="T109" fmla="*/ 19 h 26"/>
                    <a:gd name="T110" fmla="*/ 9 w 49"/>
                    <a:gd name="T111" fmla="*/ 19 h 26"/>
                    <a:gd name="T112" fmla="*/ 12 w 49"/>
                    <a:gd name="T113" fmla="*/ 16 h 26"/>
                    <a:gd name="T114" fmla="*/ 16 w 49"/>
                    <a:gd name="T115" fmla="*/ 13 h 26"/>
                    <a:gd name="T116" fmla="*/ 19 w 49"/>
                    <a:gd name="T1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26">
                      <a:moveTo>
                        <a:pt x="19" y="12"/>
                      </a:moveTo>
                      <a:cubicBezTo>
                        <a:pt x="20" y="11"/>
                        <a:pt x="20" y="12"/>
                        <a:pt x="21" y="11"/>
                      </a:cubicBezTo>
                      <a:cubicBezTo>
                        <a:pt x="22" y="10"/>
                        <a:pt x="23" y="8"/>
                        <a:pt x="23" y="7"/>
                      </a:cubicBezTo>
                      <a:cubicBezTo>
                        <a:pt x="23" y="7"/>
                        <a:pt x="23" y="6"/>
                        <a:pt x="24" y="6"/>
                      </a:cubicBezTo>
                      <a:cubicBezTo>
                        <a:pt x="25" y="5"/>
                        <a:pt x="26" y="4"/>
                        <a:pt x="27" y="5"/>
                      </a:cubicBezTo>
                      <a:cubicBezTo>
                        <a:pt x="28" y="5"/>
                        <a:pt x="29" y="6"/>
                        <a:pt x="29" y="5"/>
                      </a:cubicBezTo>
                      <a:cubicBezTo>
                        <a:pt x="29" y="4"/>
                        <a:pt x="30" y="4"/>
                        <a:pt x="31" y="4"/>
                      </a:cubicBezTo>
                      <a:cubicBezTo>
                        <a:pt x="32" y="3"/>
                        <a:pt x="31" y="0"/>
                        <a:pt x="32" y="1"/>
                      </a:cubicBezTo>
                      <a:cubicBezTo>
                        <a:pt x="33" y="1"/>
                        <a:pt x="34" y="0"/>
                        <a:pt x="35" y="2"/>
                      </a:cubicBezTo>
                      <a:cubicBezTo>
                        <a:pt x="36" y="3"/>
                        <a:pt x="38" y="4"/>
                        <a:pt x="39" y="3"/>
                      </a:cubicBezTo>
                      <a:cubicBezTo>
                        <a:pt x="40" y="2"/>
                        <a:pt x="42" y="2"/>
                        <a:pt x="42" y="3"/>
                      </a:cubicBezTo>
                      <a:cubicBezTo>
                        <a:pt x="42" y="5"/>
                        <a:pt x="42" y="5"/>
                        <a:pt x="42" y="8"/>
                      </a:cubicBezTo>
                      <a:cubicBezTo>
                        <a:pt x="41" y="10"/>
                        <a:pt x="41" y="11"/>
                        <a:pt x="42" y="11"/>
                      </a:cubicBezTo>
                      <a:cubicBezTo>
                        <a:pt x="44" y="11"/>
                        <a:pt x="47" y="10"/>
                        <a:pt x="46" y="11"/>
                      </a:cubicBezTo>
                      <a:cubicBezTo>
                        <a:pt x="46" y="13"/>
                        <a:pt x="45" y="13"/>
                        <a:pt x="45" y="14"/>
                      </a:cubicBezTo>
                      <a:cubicBezTo>
                        <a:pt x="45" y="15"/>
                        <a:pt x="45" y="15"/>
                        <a:pt x="46" y="16"/>
                      </a:cubicBezTo>
                      <a:cubicBezTo>
                        <a:pt x="47" y="17"/>
                        <a:pt x="49" y="16"/>
                        <a:pt x="47" y="18"/>
                      </a:cubicBezTo>
                      <a:cubicBezTo>
                        <a:pt x="46" y="19"/>
                        <a:pt x="46" y="20"/>
                        <a:pt x="46" y="21"/>
                      </a:cubicBezTo>
                      <a:cubicBezTo>
                        <a:pt x="46" y="22"/>
                        <a:pt x="48" y="24"/>
                        <a:pt x="46" y="24"/>
                      </a:cubicBezTo>
                      <a:cubicBezTo>
                        <a:pt x="44" y="24"/>
                        <a:pt x="46" y="25"/>
                        <a:pt x="44" y="24"/>
                      </a:cubicBezTo>
                      <a:cubicBezTo>
                        <a:pt x="43" y="22"/>
                        <a:pt x="44" y="22"/>
                        <a:pt x="43" y="22"/>
                      </a:cubicBezTo>
                      <a:cubicBezTo>
                        <a:pt x="42" y="23"/>
                        <a:pt x="42" y="24"/>
                        <a:pt x="40" y="24"/>
                      </a:cubicBezTo>
                      <a:cubicBezTo>
                        <a:pt x="38" y="24"/>
                        <a:pt x="37" y="24"/>
                        <a:pt x="36" y="24"/>
                      </a:cubicBezTo>
                      <a:cubicBezTo>
                        <a:pt x="34" y="23"/>
                        <a:pt x="33" y="24"/>
                        <a:pt x="33" y="24"/>
                      </a:cubicBezTo>
                      <a:cubicBezTo>
                        <a:pt x="32" y="24"/>
                        <a:pt x="31" y="25"/>
                        <a:pt x="31" y="25"/>
                      </a:cubicBezTo>
                      <a:cubicBezTo>
                        <a:pt x="31" y="25"/>
                        <a:pt x="30" y="26"/>
                        <a:pt x="28" y="24"/>
                      </a:cubicBezTo>
                      <a:cubicBezTo>
                        <a:pt x="27" y="22"/>
                        <a:pt x="29" y="22"/>
                        <a:pt x="28" y="21"/>
                      </a:cubicBezTo>
                      <a:cubicBezTo>
                        <a:pt x="27" y="21"/>
                        <a:pt x="27" y="21"/>
                        <a:pt x="26" y="21"/>
                      </a:cubicBezTo>
                      <a:cubicBezTo>
                        <a:pt x="25" y="21"/>
                        <a:pt x="25" y="20"/>
                        <a:pt x="25" y="20"/>
                      </a:cubicBezTo>
                      <a:cubicBezTo>
                        <a:pt x="25" y="20"/>
                        <a:pt x="25" y="19"/>
                        <a:pt x="25" y="19"/>
                      </a:cubicBezTo>
                      <a:cubicBezTo>
                        <a:pt x="25" y="19"/>
                        <a:pt x="26" y="19"/>
                        <a:pt x="26" y="19"/>
                      </a:cubicBezTo>
                      <a:cubicBezTo>
                        <a:pt x="27" y="18"/>
                        <a:pt x="27" y="18"/>
                        <a:pt x="27" y="17"/>
                      </a:cubicBezTo>
                      <a:cubicBezTo>
                        <a:pt x="27" y="17"/>
                        <a:pt x="27" y="16"/>
                        <a:pt x="28" y="16"/>
                      </a:cubicBezTo>
                      <a:cubicBezTo>
                        <a:pt x="28" y="16"/>
                        <a:pt x="28" y="17"/>
                        <a:pt x="28" y="16"/>
                      </a:cubicBezTo>
                      <a:cubicBezTo>
                        <a:pt x="29" y="16"/>
                        <a:pt x="29" y="16"/>
                        <a:pt x="29" y="16"/>
                      </a:cubicBezTo>
                      <a:cubicBezTo>
                        <a:pt x="28" y="15"/>
                        <a:pt x="28" y="15"/>
                        <a:pt x="28" y="15"/>
                      </a:cubicBezTo>
                      <a:cubicBezTo>
                        <a:pt x="27" y="15"/>
                        <a:pt x="27" y="15"/>
                        <a:pt x="26" y="15"/>
                      </a:cubicBezTo>
                      <a:cubicBezTo>
                        <a:pt x="26" y="15"/>
                        <a:pt x="26" y="15"/>
                        <a:pt x="25" y="15"/>
                      </a:cubicBezTo>
                      <a:cubicBezTo>
                        <a:pt x="25" y="15"/>
                        <a:pt x="25" y="15"/>
                        <a:pt x="25" y="16"/>
                      </a:cubicBezTo>
                      <a:cubicBezTo>
                        <a:pt x="24" y="16"/>
                        <a:pt x="24" y="16"/>
                        <a:pt x="23" y="17"/>
                      </a:cubicBezTo>
                      <a:cubicBezTo>
                        <a:pt x="23" y="17"/>
                        <a:pt x="22" y="17"/>
                        <a:pt x="21" y="18"/>
                      </a:cubicBezTo>
                      <a:cubicBezTo>
                        <a:pt x="21" y="18"/>
                        <a:pt x="20" y="18"/>
                        <a:pt x="20" y="19"/>
                      </a:cubicBezTo>
                      <a:cubicBezTo>
                        <a:pt x="20" y="20"/>
                        <a:pt x="20" y="20"/>
                        <a:pt x="19" y="21"/>
                      </a:cubicBezTo>
                      <a:cubicBezTo>
                        <a:pt x="18" y="21"/>
                        <a:pt x="18" y="22"/>
                        <a:pt x="17" y="21"/>
                      </a:cubicBezTo>
                      <a:cubicBezTo>
                        <a:pt x="16" y="21"/>
                        <a:pt x="15" y="21"/>
                        <a:pt x="14" y="21"/>
                      </a:cubicBezTo>
                      <a:cubicBezTo>
                        <a:pt x="14" y="22"/>
                        <a:pt x="13" y="22"/>
                        <a:pt x="13" y="22"/>
                      </a:cubicBezTo>
                      <a:cubicBezTo>
                        <a:pt x="12" y="23"/>
                        <a:pt x="11" y="24"/>
                        <a:pt x="11" y="24"/>
                      </a:cubicBezTo>
                      <a:cubicBezTo>
                        <a:pt x="10" y="24"/>
                        <a:pt x="9" y="23"/>
                        <a:pt x="9" y="23"/>
                      </a:cubicBezTo>
                      <a:cubicBezTo>
                        <a:pt x="9" y="23"/>
                        <a:pt x="9" y="22"/>
                        <a:pt x="9" y="22"/>
                      </a:cubicBezTo>
                      <a:cubicBezTo>
                        <a:pt x="9" y="21"/>
                        <a:pt x="9" y="21"/>
                        <a:pt x="9" y="21"/>
                      </a:cubicBezTo>
                      <a:cubicBezTo>
                        <a:pt x="9" y="21"/>
                        <a:pt x="9" y="21"/>
                        <a:pt x="8" y="21"/>
                      </a:cubicBezTo>
                      <a:cubicBezTo>
                        <a:pt x="8" y="21"/>
                        <a:pt x="6" y="23"/>
                        <a:pt x="4" y="23"/>
                      </a:cubicBezTo>
                      <a:cubicBezTo>
                        <a:pt x="2" y="23"/>
                        <a:pt x="3" y="25"/>
                        <a:pt x="1" y="24"/>
                      </a:cubicBezTo>
                      <a:cubicBezTo>
                        <a:pt x="0" y="24"/>
                        <a:pt x="1" y="22"/>
                        <a:pt x="1" y="22"/>
                      </a:cubicBezTo>
                      <a:cubicBezTo>
                        <a:pt x="2" y="21"/>
                        <a:pt x="5" y="20"/>
                        <a:pt x="5" y="19"/>
                      </a:cubicBezTo>
                      <a:cubicBezTo>
                        <a:pt x="6" y="19"/>
                        <a:pt x="8" y="19"/>
                        <a:pt x="9" y="19"/>
                      </a:cubicBezTo>
                      <a:cubicBezTo>
                        <a:pt x="10" y="18"/>
                        <a:pt x="12" y="17"/>
                        <a:pt x="12" y="16"/>
                      </a:cubicBezTo>
                      <a:cubicBezTo>
                        <a:pt x="12" y="15"/>
                        <a:pt x="14" y="14"/>
                        <a:pt x="16" y="13"/>
                      </a:cubicBezTo>
                      <a:cubicBezTo>
                        <a:pt x="17" y="13"/>
                        <a:pt x="17" y="13"/>
                        <a:pt x="19"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2" name="Freeform 153"/>
                <p:cNvSpPr>
                  <a:spLocks/>
                </p:cNvSpPr>
                <p:nvPr/>
              </p:nvSpPr>
              <p:spPr bwMode="auto">
                <a:xfrm>
                  <a:off x="1901295" y="2748275"/>
                  <a:ext cx="67490" cy="43263"/>
                </a:xfrm>
                <a:custGeom>
                  <a:avLst/>
                  <a:gdLst>
                    <a:gd name="T0" fmla="*/ 1 w 33"/>
                    <a:gd name="T1" fmla="*/ 18 h 21"/>
                    <a:gd name="T2" fmla="*/ 3 w 33"/>
                    <a:gd name="T3" fmla="*/ 18 h 21"/>
                    <a:gd name="T4" fmla="*/ 4 w 33"/>
                    <a:gd name="T5" fmla="*/ 16 h 21"/>
                    <a:gd name="T6" fmla="*/ 5 w 33"/>
                    <a:gd name="T7" fmla="*/ 15 h 21"/>
                    <a:gd name="T8" fmla="*/ 8 w 33"/>
                    <a:gd name="T9" fmla="*/ 14 h 21"/>
                    <a:gd name="T10" fmla="*/ 10 w 33"/>
                    <a:gd name="T11" fmla="*/ 12 h 21"/>
                    <a:gd name="T12" fmla="*/ 13 w 33"/>
                    <a:gd name="T13" fmla="*/ 9 h 21"/>
                    <a:gd name="T14" fmla="*/ 15 w 33"/>
                    <a:gd name="T15" fmla="*/ 3 h 21"/>
                    <a:gd name="T16" fmla="*/ 16 w 33"/>
                    <a:gd name="T17" fmla="*/ 5 h 21"/>
                    <a:gd name="T18" fmla="*/ 15 w 33"/>
                    <a:gd name="T19" fmla="*/ 9 h 21"/>
                    <a:gd name="T20" fmla="*/ 16 w 33"/>
                    <a:gd name="T21" fmla="*/ 9 h 21"/>
                    <a:gd name="T22" fmla="*/ 18 w 33"/>
                    <a:gd name="T23" fmla="*/ 8 h 21"/>
                    <a:gd name="T24" fmla="*/ 21 w 33"/>
                    <a:gd name="T25" fmla="*/ 7 h 21"/>
                    <a:gd name="T26" fmla="*/ 23 w 33"/>
                    <a:gd name="T27" fmla="*/ 6 h 21"/>
                    <a:gd name="T28" fmla="*/ 25 w 33"/>
                    <a:gd name="T29" fmla="*/ 4 h 21"/>
                    <a:gd name="T30" fmla="*/ 26 w 33"/>
                    <a:gd name="T31" fmla="*/ 4 h 21"/>
                    <a:gd name="T32" fmla="*/ 28 w 33"/>
                    <a:gd name="T33" fmla="*/ 3 h 21"/>
                    <a:gd name="T34" fmla="*/ 29 w 33"/>
                    <a:gd name="T35" fmla="*/ 1 h 21"/>
                    <a:gd name="T36" fmla="*/ 31 w 33"/>
                    <a:gd name="T37" fmla="*/ 0 h 21"/>
                    <a:gd name="T38" fmla="*/ 32 w 33"/>
                    <a:gd name="T39" fmla="*/ 1 h 21"/>
                    <a:gd name="T40" fmla="*/ 32 w 33"/>
                    <a:gd name="T41" fmla="*/ 3 h 21"/>
                    <a:gd name="T42" fmla="*/ 30 w 33"/>
                    <a:gd name="T43" fmla="*/ 4 h 21"/>
                    <a:gd name="T44" fmla="*/ 27 w 33"/>
                    <a:gd name="T45" fmla="*/ 5 h 21"/>
                    <a:gd name="T46" fmla="*/ 27 w 33"/>
                    <a:gd name="T47" fmla="*/ 6 h 21"/>
                    <a:gd name="T48" fmla="*/ 25 w 33"/>
                    <a:gd name="T49" fmla="*/ 6 h 21"/>
                    <a:gd name="T50" fmla="*/ 23 w 33"/>
                    <a:gd name="T51" fmla="*/ 8 h 21"/>
                    <a:gd name="T52" fmla="*/ 20 w 33"/>
                    <a:gd name="T53" fmla="*/ 9 h 21"/>
                    <a:gd name="T54" fmla="*/ 19 w 33"/>
                    <a:gd name="T55" fmla="*/ 10 h 21"/>
                    <a:gd name="T56" fmla="*/ 16 w 33"/>
                    <a:gd name="T57" fmla="*/ 12 h 21"/>
                    <a:gd name="T58" fmla="*/ 15 w 33"/>
                    <a:gd name="T59" fmla="*/ 13 h 21"/>
                    <a:gd name="T60" fmla="*/ 14 w 33"/>
                    <a:gd name="T61" fmla="*/ 15 h 21"/>
                    <a:gd name="T62" fmla="*/ 13 w 33"/>
                    <a:gd name="T63" fmla="*/ 15 h 21"/>
                    <a:gd name="T64" fmla="*/ 11 w 33"/>
                    <a:gd name="T65" fmla="*/ 15 h 21"/>
                    <a:gd name="T66" fmla="*/ 10 w 33"/>
                    <a:gd name="T67" fmla="*/ 17 h 21"/>
                    <a:gd name="T68" fmla="*/ 8 w 33"/>
                    <a:gd name="T69" fmla="*/ 19 h 21"/>
                    <a:gd name="T70" fmla="*/ 5 w 33"/>
                    <a:gd name="T71" fmla="*/ 20 h 21"/>
                    <a:gd name="T72" fmla="*/ 3 w 33"/>
                    <a:gd name="T73" fmla="*/ 20 h 21"/>
                    <a:gd name="T74" fmla="*/ 1 w 33"/>
                    <a:gd name="T75" fmla="*/ 20 h 21"/>
                    <a:gd name="T76" fmla="*/ 1 w 33"/>
                    <a:gd name="T7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1">
                      <a:moveTo>
                        <a:pt x="1" y="18"/>
                      </a:moveTo>
                      <a:cubicBezTo>
                        <a:pt x="1" y="17"/>
                        <a:pt x="1" y="18"/>
                        <a:pt x="3" y="18"/>
                      </a:cubicBezTo>
                      <a:cubicBezTo>
                        <a:pt x="4" y="18"/>
                        <a:pt x="3" y="17"/>
                        <a:pt x="4" y="16"/>
                      </a:cubicBezTo>
                      <a:cubicBezTo>
                        <a:pt x="4" y="16"/>
                        <a:pt x="4" y="15"/>
                        <a:pt x="5" y="15"/>
                      </a:cubicBezTo>
                      <a:cubicBezTo>
                        <a:pt x="6" y="15"/>
                        <a:pt x="6" y="15"/>
                        <a:pt x="8" y="14"/>
                      </a:cubicBezTo>
                      <a:cubicBezTo>
                        <a:pt x="10" y="13"/>
                        <a:pt x="8" y="13"/>
                        <a:pt x="10" y="12"/>
                      </a:cubicBezTo>
                      <a:cubicBezTo>
                        <a:pt x="11" y="10"/>
                        <a:pt x="11" y="10"/>
                        <a:pt x="13" y="9"/>
                      </a:cubicBezTo>
                      <a:cubicBezTo>
                        <a:pt x="15" y="8"/>
                        <a:pt x="15" y="3"/>
                        <a:pt x="15" y="3"/>
                      </a:cubicBezTo>
                      <a:cubicBezTo>
                        <a:pt x="16" y="3"/>
                        <a:pt x="16" y="5"/>
                        <a:pt x="16" y="5"/>
                      </a:cubicBezTo>
                      <a:cubicBezTo>
                        <a:pt x="17" y="6"/>
                        <a:pt x="15" y="7"/>
                        <a:pt x="15" y="9"/>
                      </a:cubicBezTo>
                      <a:cubicBezTo>
                        <a:pt x="15" y="10"/>
                        <a:pt x="15" y="9"/>
                        <a:pt x="16" y="9"/>
                      </a:cubicBezTo>
                      <a:cubicBezTo>
                        <a:pt x="17" y="9"/>
                        <a:pt x="17" y="9"/>
                        <a:pt x="18" y="8"/>
                      </a:cubicBezTo>
                      <a:cubicBezTo>
                        <a:pt x="20" y="8"/>
                        <a:pt x="19" y="8"/>
                        <a:pt x="21" y="7"/>
                      </a:cubicBezTo>
                      <a:cubicBezTo>
                        <a:pt x="22" y="7"/>
                        <a:pt x="22" y="6"/>
                        <a:pt x="23" y="6"/>
                      </a:cubicBezTo>
                      <a:cubicBezTo>
                        <a:pt x="24" y="5"/>
                        <a:pt x="23" y="5"/>
                        <a:pt x="25" y="4"/>
                      </a:cubicBezTo>
                      <a:cubicBezTo>
                        <a:pt x="26" y="4"/>
                        <a:pt x="25" y="4"/>
                        <a:pt x="26" y="4"/>
                      </a:cubicBezTo>
                      <a:cubicBezTo>
                        <a:pt x="27" y="4"/>
                        <a:pt x="27" y="4"/>
                        <a:pt x="28" y="3"/>
                      </a:cubicBezTo>
                      <a:cubicBezTo>
                        <a:pt x="29" y="3"/>
                        <a:pt x="28" y="2"/>
                        <a:pt x="29" y="1"/>
                      </a:cubicBezTo>
                      <a:cubicBezTo>
                        <a:pt x="31" y="0"/>
                        <a:pt x="30" y="0"/>
                        <a:pt x="31" y="0"/>
                      </a:cubicBezTo>
                      <a:cubicBezTo>
                        <a:pt x="32" y="1"/>
                        <a:pt x="31" y="0"/>
                        <a:pt x="32" y="1"/>
                      </a:cubicBezTo>
                      <a:cubicBezTo>
                        <a:pt x="33" y="3"/>
                        <a:pt x="33" y="2"/>
                        <a:pt x="32" y="3"/>
                      </a:cubicBezTo>
                      <a:cubicBezTo>
                        <a:pt x="32" y="3"/>
                        <a:pt x="31" y="3"/>
                        <a:pt x="30" y="4"/>
                      </a:cubicBezTo>
                      <a:cubicBezTo>
                        <a:pt x="28" y="5"/>
                        <a:pt x="28" y="4"/>
                        <a:pt x="27" y="5"/>
                      </a:cubicBezTo>
                      <a:cubicBezTo>
                        <a:pt x="27" y="6"/>
                        <a:pt x="27" y="5"/>
                        <a:pt x="27" y="6"/>
                      </a:cubicBezTo>
                      <a:cubicBezTo>
                        <a:pt x="27" y="7"/>
                        <a:pt x="25" y="6"/>
                        <a:pt x="25" y="6"/>
                      </a:cubicBezTo>
                      <a:cubicBezTo>
                        <a:pt x="24" y="6"/>
                        <a:pt x="24" y="7"/>
                        <a:pt x="23" y="8"/>
                      </a:cubicBezTo>
                      <a:cubicBezTo>
                        <a:pt x="21" y="9"/>
                        <a:pt x="21" y="8"/>
                        <a:pt x="20" y="9"/>
                      </a:cubicBezTo>
                      <a:cubicBezTo>
                        <a:pt x="19" y="9"/>
                        <a:pt x="19" y="10"/>
                        <a:pt x="19" y="10"/>
                      </a:cubicBezTo>
                      <a:cubicBezTo>
                        <a:pt x="19" y="11"/>
                        <a:pt x="17" y="12"/>
                        <a:pt x="16" y="12"/>
                      </a:cubicBezTo>
                      <a:cubicBezTo>
                        <a:pt x="16" y="13"/>
                        <a:pt x="15" y="12"/>
                        <a:pt x="15" y="13"/>
                      </a:cubicBezTo>
                      <a:cubicBezTo>
                        <a:pt x="14" y="14"/>
                        <a:pt x="14" y="14"/>
                        <a:pt x="14" y="15"/>
                      </a:cubicBezTo>
                      <a:cubicBezTo>
                        <a:pt x="14" y="15"/>
                        <a:pt x="13" y="15"/>
                        <a:pt x="13" y="15"/>
                      </a:cubicBezTo>
                      <a:cubicBezTo>
                        <a:pt x="13" y="15"/>
                        <a:pt x="11" y="15"/>
                        <a:pt x="11" y="15"/>
                      </a:cubicBezTo>
                      <a:cubicBezTo>
                        <a:pt x="11" y="16"/>
                        <a:pt x="10" y="16"/>
                        <a:pt x="10" y="17"/>
                      </a:cubicBezTo>
                      <a:cubicBezTo>
                        <a:pt x="9" y="18"/>
                        <a:pt x="8" y="18"/>
                        <a:pt x="8" y="19"/>
                      </a:cubicBezTo>
                      <a:cubicBezTo>
                        <a:pt x="7" y="19"/>
                        <a:pt x="6" y="19"/>
                        <a:pt x="5" y="20"/>
                      </a:cubicBezTo>
                      <a:cubicBezTo>
                        <a:pt x="4" y="20"/>
                        <a:pt x="4" y="21"/>
                        <a:pt x="3" y="20"/>
                      </a:cubicBezTo>
                      <a:cubicBezTo>
                        <a:pt x="3" y="20"/>
                        <a:pt x="1" y="21"/>
                        <a:pt x="1" y="20"/>
                      </a:cubicBezTo>
                      <a:cubicBezTo>
                        <a:pt x="0" y="20"/>
                        <a:pt x="0" y="19"/>
                        <a:pt x="1" y="1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154"/>
                <p:cNvSpPr>
                  <a:spLocks/>
                </p:cNvSpPr>
                <p:nvPr/>
              </p:nvSpPr>
              <p:spPr bwMode="auto">
                <a:xfrm>
                  <a:off x="2307098" y="4194975"/>
                  <a:ext cx="24227" cy="22497"/>
                </a:xfrm>
                <a:custGeom>
                  <a:avLst/>
                  <a:gdLst>
                    <a:gd name="T0" fmla="*/ 9 w 12"/>
                    <a:gd name="T1" fmla="*/ 10 h 11"/>
                    <a:gd name="T2" fmla="*/ 8 w 12"/>
                    <a:gd name="T3" fmla="*/ 9 h 11"/>
                    <a:gd name="T4" fmla="*/ 8 w 12"/>
                    <a:gd name="T5" fmla="*/ 8 h 11"/>
                    <a:gd name="T6" fmla="*/ 6 w 12"/>
                    <a:gd name="T7" fmla="*/ 7 h 11"/>
                    <a:gd name="T8" fmla="*/ 5 w 12"/>
                    <a:gd name="T9" fmla="*/ 6 h 11"/>
                    <a:gd name="T10" fmla="*/ 2 w 12"/>
                    <a:gd name="T11" fmla="*/ 6 h 11"/>
                    <a:gd name="T12" fmla="*/ 1 w 12"/>
                    <a:gd name="T13" fmla="*/ 4 h 11"/>
                    <a:gd name="T14" fmla="*/ 0 w 12"/>
                    <a:gd name="T15" fmla="*/ 3 h 11"/>
                    <a:gd name="T16" fmla="*/ 1 w 12"/>
                    <a:gd name="T17" fmla="*/ 1 h 11"/>
                    <a:gd name="T18" fmla="*/ 3 w 12"/>
                    <a:gd name="T19" fmla="*/ 1 h 11"/>
                    <a:gd name="T20" fmla="*/ 4 w 12"/>
                    <a:gd name="T21" fmla="*/ 1 h 11"/>
                    <a:gd name="T22" fmla="*/ 6 w 12"/>
                    <a:gd name="T23" fmla="*/ 3 h 11"/>
                    <a:gd name="T24" fmla="*/ 7 w 12"/>
                    <a:gd name="T25" fmla="*/ 6 h 11"/>
                    <a:gd name="T26" fmla="*/ 9 w 12"/>
                    <a:gd name="T27" fmla="*/ 8 h 11"/>
                    <a:gd name="T28" fmla="*/ 12 w 12"/>
                    <a:gd name="T29" fmla="*/ 10 h 11"/>
                    <a:gd name="T30" fmla="*/ 9 w 12"/>
                    <a:gd name="T31"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9" y="10"/>
                      </a:moveTo>
                      <a:cubicBezTo>
                        <a:pt x="8" y="10"/>
                        <a:pt x="8" y="9"/>
                        <a:pt x="8" y="9"/>
                      </a:cubicBezTo>
                      <a:cubicBezTo>
                        <a:pt x="8" y="8"/>
                        <a:pt x="8" y="8"/>
                        <a:pt x="8" y="8"/>
                      </a:cubicBezTo>
                      <a:cubicBezTo>
                        <a:pt x="6" y="7"/>
                        <a:pt x="6" y="7"/>
                        <a:pt x="6" y="7"/>
                      </a:cubicBezTo>
                      <a:cubicBezTo>
                        <a:pt x="6" y="7"/>
                        <a:pt x="5" y="6"/>
                        <a:pt x="5" y="6"/>
                      </a:cubicBezTo>
                      <a:cubicBezTo>
                        <a:pt x="4" y="6"/>
                        <a:pt x="2" y="6"/>
                        <a:pt x="2" y="6"/>
                      </a:cubicBezTo>
                      <a:cubicBezTo>
                        <a:pt x="1" y="6"/>
                        <a:pt x="1" y="5"/>
                        <a:pt x="1" y="4"/>
                      </a:cubicBezTo>
                      <a:cubicBezTo>
                        <a:pt x="1" y="4"/>
                        <a:pt x="0" y="3"/>
                        <a:pt x="0" y="3"/>
                      </a:cubicBezTo>
                      <a:cubicBezTo>
                        <a:pt x="0" y="3"/>
                        <a:pt x="1" y="1"/>
                        <a:pt x="1" y="1"/>
                      </a:cubicBezTo>
                      <a:cubicBezTo>
                        <a:pt x="2" y="0"/>
                        <a:pt x="2" y="0"/>
                        <a:pt x="3" y="1"/>
                      </a:cubicBezTo>
                      <a:cubicBezTo>
                        <a:pt x="4" y="1"/>
                        <a:pt x="4" y="1"/>
                        <a:pt x="4" y="1"/>
                      </a:cubicBezTo>
                      <a:cubicBezTo>
                        <a:pt x="4" y="1"/>
                        <a:pt x="6" y="3"/>
                        <a:pt x="6" y="3"/>
                      </a:cubicBezTo>
                      <a:cubicBezTo>
                        <a:pt x="7" y="4"/>
                        <a:pt x="7" y="5"/>
                        <a:pt x="7" y="6"/>
                      </a:cubicBezTo>
                      <a:cubicBezTo>
                        <a:pt x="8" y="7"/>
                        <a:pt x="9" y="7"/>
                        <a:pt x="9" y="8"/>
                      </a:cubicBezTo>
                      <a:cubicBezTo>
                        <a:pt x="10" y="9"/>
                        <a:pt x="12" y="10"/>
                        <a:pt x="12" y="10"/>
                      </a:cubicBezTo>
                      <a:cubicBezTo>
                        <a:pt x="12" y="10"/>
                        <a:pt x="10" y="11"/>
                        <a:pt x="9" y="1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4" name="Freeform 155"/>
                <p:cNvSpPr>
                  <a:spLocks/>
                </p:cNvSpPr>
                <p:nvPr/>
              </p:nvSpPr>
              <p:spPr bwMode="auto">
                <a:xfrm>
                  <a:off x="2245665" y="2737892"/>
                  <a:ext cx="14709" cy="8653"/>
                </a:xfrm>
                <a:custGeom>
                  <a:avLst/>
                  <a:gdLst>
                    <a:gd name="T0" fmla="*/ 4 w 7"/>
                    <a:gd name="T1" fmla="*/ 1 h 4"/>
                    <a:gd name="T2" fmla="*/ 1 w 7"/>
                    <a:gd name="T3" fmla="*/ 1 h 4"/>
                    <a:gd name="T4" fmla="*/ 1 w 7"/>
                    <a:gd name="T5" fmla="*/ 3 h 4"/>
                    <a:gd name="T6" fmla="*/ 3 w 7"/>
                    <a:gd name="T7" fmla="*/ 3 h 4"/>
                    <a:gd name="T8" fmla="*/ 5 w 7"/>
                    <a:gd name="T9" fmla="*/ 4 h 4"/>
                    <a:gd name="T10" fmla="*/ 7 w 7"/>
                    <a:gd name="T11" fmla="*/ 2 h 4"/>
                    <a:gd name="T12" fmla="*/ 6 w 7"/>
                    <a:gd name="T13" fmla="*/ 1 h 4"/>
                    <a:gd name="T14" fmla="*/ 4 w 7"/>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4" y="1"/>
                      </a:moveTo>
                      <a:cubicBezTo>
                        <a:pt x="3" y="1"/>
                        <a:pt x="1" y="0"/>
                        <a:pt x="1" y="1"/>
                      </a:cubicBezTo>
                      <a:cubicBezTo>
                        <a:pt x="0" y="3"/>
                        <a:pt x="0" y="3"/>
                        <a:pt x="1" y="3"/>
                      </a:cubicBezTo>
                      <a:cubicBezTo>
                        <a:pt x="2" y="3"/>
                        <a:pt x="3" y="2"/>
                        <a:pt x="3" y="3"/>
                      </a:cubicBezTo>
                      <a:cubicBezTo>
                        <a:pt x="4" y="3"/>
                        <a:pt x="4" y="4"/>
                        <a:pt x="5" y="4"/>
                      </a:cubicBezTo>
                      <a:cubicBezTo>
                        <a:pt x="6" y="3"/>
                        <a:pt x="6" y="3"/>
                        <a:pt x="7" y="2"/>
                      </a:cubicBezTo>
                      <a:cubicBezTo>
                        <a:pt x="7" y="1"/>
                        <a:pt x="7" y="1"/>
                        <a:pt x="6" y="1"/>
                      </a:cubicBezTo>
                      <a:cubicBezTo>
                        <a:pt x="5" y="1"/>
                        <a:pt x="4" y="1"/>
                        <a:pt x="4"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5" name="Freeform 156"/>
                <p:cNvSpPr>
                  <a:spLocks/>
                </p:cNvSpPr>
                <p:nvPr/>
              </p:nvSpPr>
              <p:spPr bwMode="auto">
                <a:xfrm>
                  <a:off x="2127126" y="3613526"/>
                  <a:ext cx="109887" cy="42397"/>
                </a:xfrm>
                <a:custGeom>
                  <a:avLst/>
                  <a:gdLst>
                    <a:gd name="T0" fmla="*/ 32 w 54"/>
                    <a:gd name="T1" fmla="*/ 16 h 21"/>
                    <a:gd name="T2" fmla="*/ 35 w 54"/>
                    <a:gd name="T3" fmla="*/ 16 h 21"/>
                    <a:gd name="T4" fmla="*/ 38 w 54"/>
                    <a:gd name="T5" fmla="*/ 16 h 21"/>
                    <a:gd name="T6" fmla="*/ 40 w 54"/>
                    <a:gd name="T7" fmla="*/ 15 h 21"/>
                    <a:gd name="T8" fmla="*/ 41 w 54"/>
                    <a:gd name="T9" fmla="*/ 13 h 21"/>
                    <a:gd name="T10" fmla="*/ 48 w 54"/>
                    <a:gd name="T11" fmla="*/ 14 h 21"/>
                    <a:gd name="T12" fmla="*/ 50 w 54"/>
                    <a:gd name="T13" fmla="*/ 14 h 21"/>
                    <a:gd name="T14" fmla="*/ 53 w 54"/>
                    <a:gd name="T15" fmla="*/ 14 h 21"/>
                    <a:gd name="T16" fmla="*/ 54 w 54"/>
                    <a:gd name="T17" fmla="*/ 12 h 21"/>
                    <a:gd name="T18" fmla="*/ 53 w 54"/>
                    <a:gd name="T19" fmla="*/ 9 h 21"/>
                    <a:gd name="T20" fmla="*/ 51 w 54"/>
                    <a:gd name="T21" fmla="*/ 8 h 21"/>
                    <a:gd name="T22" fmla="*/ 49 w 54"/>
                    <a:gd name="T23" fmla="*/ 8 h 21"/>
                    <a:gd name="T24" fmla="*/ 46 w 54"/>
                    <a:gd name="T25" fmla="*/ 8 h 21"/>
                    <a:gd name="T26" fmla="*/ 44 w 54"/>
                    <a:gd name="T27" fmla="*/ 7 h 21"/>
                    <a:gd name="T28" fmla="*/ 46 w 54"/>
                    <a:gd name="T29" fmla="*/ 6 h 21"/>
                    <a:gd name="T30" fmla="*/ 45 w 54"/>
                    <a:gd name="T31" fmla="*/ 5 h 21"/>
                    <a:gd name="T32" fmla="*/ 42 w 54"/>
                    <a:gd name="T33" fmla="*/ 5 h 21"/>
                    <a:gd name="T34" fmla="*/ 41 w 54"/>
                    <a:gd name="T35" fmla="*/ 4 h 21"/>
                    <a:gd name="T36" fmla="*/ 40 w 54"/>
                    <a:gd name="T37" fmla="*/ 2 h 21"/>
                    <a:gd name="T38" fmla="*/ 37 w 54"/>
                    <a:gd name="T39" fmla="*/ 2 h 21"/>
                    <a:gd name="T40" fmla="*/ 35 w 54"/>
                    <a:gd name="T41" fmla="*/ 1 h 21"/>
                    <a:gd name="T42" fmla="*/ 34 w 54"/>
                    <a:gd name="T43" fmla="*/ 1 h 21"/>
                    <a:gd name="T44" fmla="*/ 32 w 54"/>
                    <a:gd name="T45" fmla="*/ 0 h 21"/>
                    <a:gd name="T46" fmla="*/ 26 w 54"/>
                    <a:gd name="T47" fmla="*/ 1 h 21"/>
                    <a:gd name="T48" fmla="*/ 24 w 54"/>
                    <a:gd name="T49" fmla="*/ 2 h 21"/>
                    <a:gd name="T50" fmla="*/ 21 w 54"/>
                    <a:gd name="T51" fmla="*/ 1 h 21"/>
                    <a:gd name="T52" fmla="*/ 18 w 54"/>
                    <a:gd name="T53" fmla="*/ 1 h 21"/>
                    <a:gd name="T54" fmla="*/ 16 w 54"/>
                    <a:gd name="T55" fmla="*/ 0 h 21"/>
                    <a:gd name="T56" fmla="*/ 11 w 54"/>
                    <a:gd name="T57" fmla="*/ 0 h 21"/>
                    <a:gd name="T58" fmla="*/ 12 w 54"/>
                    <a:gd name="T59" fmla="*/ 2 h 21"/>
                    <a:gd name="T60" fmla="*/ 14 w 54"/>
                    <a:gd name="T61" fmla="*/ 3 h 21"/>
                    <a:gd name="T62" fmla="*/ 16 w 54"/>
                    <a:gd name="T63" fmla="*/ 3 h 21"/>
                    <a:gd name="T64" fmla="*/ 16 w 54"/>
                    <a:gd name="T65" fmla="*/ 5 h 21"/>
                    <a:gd name="T66" fmla="*/ 16 w 54"/>
                    <a:gd name="T67" fmla="*/ 8 h 21"/>
                    <a:gd name="T68" fmla="*/ 18 w 54"/>
                    <a:gd name="T69" fmla="*/ 9 h 21"/>
                    <a:gd name="T70" fmla="*/ 17 w 54"/>
                    <a:gd name="T71" fmla="*/ 10 h 21"/>
                    <a:gd name="T72" fmla="*/ 19 w 54"/>
                    <a:gd name="T73" fmla="*/ 13 h 21"/>
                    <a:gd name="T74" fmla="*/ 16 w 54"/>
                    <a:gd name="T75" fmla="*/ 13 h 21"/>
                    <a:gd name="T76" fmla="*/ 12 w 54"/>
                    <a:gd name="T77" fmla="*/ 13 h 21"/>
                    <a:gd name="T78" fmla="*/ 8 w 54"/>
                    <a:gd name="T79" fmla="*/ 12 h 21"/>
                    <a:gd name="T80" fmla="*/ 6 w 54"/>
                    <a:gd name="T81" fmla="*/ 12 h 21"/>
                    <a:gd name="T82" fmla="*/ 2 w 54"/>
                    <a:gd name="T83" fmla="*/ 12 h 21"/>
                    <a:gd name="T84" fmla="*/ 2 w 54"/>
                    <a:gd name="T85" fmla="*/ 15 h 21"/>
                    <a:gd name="T86" fmla="*/ 5 w 54"/>
                    <a:gd name="T87" fmla="*/ 16 h 21"/>
                    <a:gd name="T88" fmla="*/ 5 w 54"/>
                    <a:gd name="T89" fmla="*/ 18 h 21"/>
                    <a:gd name="T90" fmla="*/ 8 w 54"/>
                    <a:gd name="T91" fmla="*/ 18 h 21"/>
                    <a:gd name="T92" fmla="*/ 10 w 54"/>
                    <a:gd name="T93" fmla="*/ 16 h 21"/>
                    <a:gd name="T94" fmla="*/ 12 w 54"/>
                    <a:gd name="T95" fmla="*/ 15 h 21"/>
                    <a:gd name="T96" fmla="*/ 14 w 54"/>
                    <a:gd name="T97" fmla="*/ 16 h 21"/>
                    <a:gd name="T98" fmla="*/ 17 w 54"/>
                    <a:gd name="T99" fmla="*/ 15 h 21"/>
                    <a:gd name="T100" fmla="*/ 20 w 54"/>
                    <a:gd name="T101" fmla="*/ 15 h 21"/>
                    <a:gd name="T102" fmla="*/ 22 w 54"/>
                    <a:gd name="T103" fmla="*/ 16 h 21"/>
                    <a:gd name="T104" fmla="*/ 23 w 54"/>
                    <a:gd name="T105" fmla="*/ 16 h 21"/>
                    <a:gd name="T106" fmla="*/ 25 w 54"/>
                    <a:gd name="T107" fmla="*/ 18 h 21"/>
                    <a:gd name="T108" fmla="*/ 26 w 54"/>
                    <a:gd name="T109" fmla="*/ 20 h 21"/>
                    <a:gd name="T110" fmla="*/ 28 w 54"/>
                    <a:gd name="T111" fmla="*/ 20 h 21"/>
                    <a:gd name="T112" fmla="*/ 31 w 54"/>
                    <a:gd name="T113" fmla="*/ 20 h 21"/>
                    <a:gd name="T114" fmla="*/ 32 w 54"/>
                    <a:gd name="T115" fmla="*/ 17 h 21"/>
                    <a:gd name="T116" fmla="*/ 32 w 54"/>
                    <a:gd name="T1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 h="21">
                      <a:moveTo>
                        <a:pt x="32" y="16"/>
                      </a:moveTo>
                      <a:cubicBezTo>
                        <a:pt x="34" y="16"/>
                        <a:pt x="34" y="15"/>
                        <a:pt x="35" y="16"/>
                      </a:cubicBezTo>
                      <a:cubicBezTo>
                        <a:pt x="36" y="17"/>
                        <a:pt x="37" y="17"/>
                        <a:pt x="38" y="16"/>
                      </a:cubicBezTo>
                      <a:cubicBezTo>
                        <a:pt x="38" y="16"/>
                        <a:pt x="39" y="16"/>
                        <a:pt x="40" y="15"/>
                      </a:cubicBezTo>
                      <a:cubicBezTo>
                        <a:pt x="40" y="14"/>
                        <a:pt x="40" y="13"/>
                        <a:pt x="41" y="13"/>
                      </a:cubicBezTo>
                      <a:cubicBezTo>
                        <a:pt x="42" y="14"/>
                        <a:pt x="47" y="13"/>
                        <a:pt x="48" y="14"/>
                      </a:cubicBezTo>
                      <a:cubicBezTo>
                        <a:pt x="49" y="14"/>
                        <a:pt x="49" y="14"/>
                        <a:pt x="50" y="14"/>
                      </a:cubicBezTo>
                      <a:cubicBezTo>
                        <a:pt x="52" y="15"/>
                        <a:pt x="52" y="14"/>
                        <a:pt x="53" y="14"/>
                      </a:cubicBezTo>
                      <a:cubicBezTo>
                        <a:pt x="54" y="14"/>
                        <a:pt x="54" y="13"/>
                        <a:pt x="54" y="12"/>
                      </a:cubicBezTo>
                      <a:cubicBezTo>
                        <a:pt x="54" y="11"/>
                        <a:pt x="53" y="10"/>
                        <a:pt x="53" y="9"/>
                      </a:cubicBezTo>
                      <a:cubicBezTo>
                        <a:pt x="52" y="9"/>
                        <a:pt x="52" y="8"/>
                        <a:pt x="51" y="8"/>
                      </a:cubicBezTo>
                      <a:cubicBezTo>
                        <a:pt x="50" y="8"/>
                        <a:pt x="50" y="8"/>
                        <a:pt x="49" y="8"/>
                      </a:cubicBezTo>
                      <a:cubicBezTo>
                        <a:pt x="48" y="8"/>
                        <a:pt x="46" y="8"/>
                        <a:pt x="46" y="8"/>
                      </a:cubicBezTo>
                      <a:cubicBezTo>
                        <a:pt x="45" y="7"/>
                        <a:pt x="43" y="7"/>
                        <a:pt x="44" y="7"/>
                      </a:cubicBezTo>
                      <a:cubicBezTo>
                        <a:pt x="45" y="7"/>
                        <a:pt x="46" y="7"/>
                        <a:pt x="46" y="6"/>
                      </a:cubicBezTo>
                      <a:cubicBezTo>
                        <a:pt x="46" y="5"/>
                        <a:pt x="46" y="5"/>
                        <a:pt x="45" y="5"/>
                      </a:cubicBezTo>
                      <a:cubicBezTo>
                        <a:pt x="44" y="5"/>
                        <a:pt x="42" y="6"/>
                        <a:pt x="42" y="5"/>
                      </a:cubicBezTo>
                      <a:cubicBezTo>
                        <a:pt x="41" y="5"/>
                        <a:pt x="41" y="5"/>
                        <a:pt x="41" y="4"/>
                      </a:cubicBezTo>
                      <a:cubicBezTo>
                        <a:pt x="41" y="3"/>
                        <a:pt x="41" y="2"/>
                        <a:pt x="40" y="2"/>
                      </a:cubicBezTo>
                      <a:cubicBezTo>
                        <a:pt x="39" y="2"/>
                        <a:pt x="38" y="2"/>
                        <a:pt x="37" y="2"/>
                      </a:cubicBezTo>
                      <a:cubicBezTo>
                        <a:pt x="37" y="2"/>
                        <a:pt x="35" y="1"/>
                        <a:pt x="35" y="1"/>
                      </a:cubicBezTo>
                      <a:cubicBezTo>
                        <a:pt x="35" y="1"/>
                        <a:pt x="34" y="1"/>
                        <a:pt x="34" y="1"/>
                      </a:cubicBezTo>
                      <a:cubicBezTo>
                        <a:pt x="33" y="0"/>
                        <a:pt x="32" y="0"/>
                        <a:pt x="32" y="0"/>
                      </a:cubicBezTo>
                      <a:cubicBezTo>
                        <a:pt x="32" y="0"/>
                        <a:pt x="27" y="1"/>
                        <a:pt x="26" y="1"/>
                      </a:cubicBezTo>
                      <a:cubicBezTo>
                        <a:pt x="25" y="0"/>
                        <a:pt x="25" y="2"/>
                        <a:pt x="24" y="2"/>
                      </a:cubicBezTo>
                      <a:cubicBezTo>
                        <a:pt x="22" y="1"/>
                        <a:pt x="22" y="2"/>
                        <a:pt x="21" y="1"/>
                      </a:cubicBezTo>
                      <a:cubicBezTo>
                        <a:pt x="20" y="1"/>
                        <a:pt x="20" y="1"/>
                        <a:pt x="18" y="1"/>
                      </a:cubicBezTo>
                      <a:cubicBezTo>
                        <a:pt x="17" y="1"/>
                        <a:pt x="18" y="0"/>
                        <a:pt x="16" y="0"/>
                      </a:cubicBezTo>
                      <a:cubicBezTo>
                        <a:pt x="13" y="0"/>
                        <a:pt x="12" y="0"/>
                        <a:pt x="11" y="0"/>
                      </a:cubicBezTo>
                      <a:cubicBezTo>
                        <a:pt x="11" y="1"/>
                        <a:pt x="12" y="2"/>
                        <a:pt x="12" y="2"/>
                      </a:cubicBezTo>
                      <a:cubicBezTo>
                        <a:pt x="12" y="3"/>
                        <a:pt x="13" y="3"/>
                        <a:pt x="14" y="3"/>
                      </a:cubicBezTo>
                      <a:cubicBezTo>
                        <a:pt x="15" y="3"/>
                        <a:pt x="16" y="2"/>
                        <a:pt x="16" y="3"/>
                      </a:cubicBezTo>
                      <a:cubicBezTo>
                        <a:pt x="16" y="4"/>
                        <a:pt x="16" y="5"/>
                        <a:pt x="16" y="5"/>
                      </a:cubicBezTo>
                      <a:cubicBezTo>
                        <a:pt x="15" y="6"/>
                        <a:pt x="16" y="7"/>
                        <a:pt x="16" y="8"/>
                      </a:cubicBezTo>
                      <a:cubicBezTo>
                        <a:pt x="17" y="8"/>
                        <a:pt x="18" y="8"/>
                        <a:pt x="18" y="9"/>
                      </a:cubicBezTo>
                      <a:cubicBezTo>
                        <a:pt x="18" y="9"/>
                        <a:pt x="17" y="10"/>
                        <a:pt x="17" y="10"/>
                      </a:cubicBezTo>
                      <a:cubicBezTo>
                        <a:pt x="18" y="11"/>
                        <a:pt x="19" y="13"/>
                        <a:pt x="19" y="13"/>
                      </a:cubicBezTo>
                      <a:cubicBezTo>
                        <a:pt x="19" y="13"/>
                        <a:pt x="17" y="13"/>
                        <a:pt x="16" y="13"/>
                      </a:cubicBezTo>
                      <a:cubicBezTo>
                        <a:pt x="14" y="13"/>
                        <a:pt x="14" y="13"/>
                        <a:pt x="12" y="13"/>
                      </a:cubicBezTo>
                      <a:cubicBezTo>
                        <a:pt x="11" y="12"/>
                        <a:pt x="9" y="13"/>
                        <a:pt x="8" y="12"/>
                      </a:cubicBezTo>
                      <a:cubicBezTo>
                        <a:pt x="7" y="12"/>
                        <a:pt x="8" y="12"/>
                        <a:pt x="6" y="12"/>
                      </a:cubicBezTo>
                      <a:cubicBezTo>
                        <a:pt x="4" y="11"/>
                        <a:pt x="2" y="11"/>
                        <a:pt x="2" y="12"/>
                      </a:cubicBezTo>
                      <a:cubicBezTo>
                        <a:pt x="2" y="12"/>
                        <a:pt x="0" y="15"/>
                        <a:pt x="2" y="15"/>
                      </a:cubicBezTo>
                      <a:cubicBezTo>
                        <a:pt x="4" y="14"/>
                        <a:pt x="6" y="15"/>
                        <a:pt x="5" y="16"/>
                      </a:cubicBezTo>
                      <a:cubicBezTo>
                        <a:pt x="5" y="17"/>
                        <a:pt x="4" y="17"/>
                        <a:pt x="5" y="18"/>
                      </a:cubicBezTo>
                      <a:cubicBezTo>
                        <a:pt x="6" y="18"/>
                        <a:pt x="7" y="18"/>
                        <a:pt x="8" y="18"/>
                      </a:cubicBezTo>
                      <a:cubicBezTo>
                        <a:pt x="9" y="17"/>
                        <a:pt x="9" y="16"/>
                        <a:pt x="10" y="16"/>
                      </a:cubicBezTo>
                      <a:cubicBezTo>
                        <a:pt x="11" y="15"/>
                        <a:pt x="11" y="15"/>
                        <a:pt x="12" y="15"/>
                      </a:cubicBezTo>
                      <a:cubicBezTo>
                        <a:pt x="13" y="16"/>
                        <a:pt x="13" y="16"/>
                        <a:pt x="14" y="16"/>
                      </a:cubicBezTo>
                      <a:cubicBezTo>
                        <a:pt x="16" y="17"/>
                        <a:pt x="15" y="15"/>
                        <a:pt x="17" y="15"/>
                      </a:cubicBezTo>
                      <a:cubicBezTo>
                        <a:pt x="19" y="16"/>
                        <a:pt x="19" y="15"/>
                        <a:pt x="20" y="15"/>
                      </a:cubicBezTo>
                      <a:cubicBezTo>
                        <a:pt x="21" y="16"/>
                        <a:pt x="22" y="16"/>
                        <a:pt x="22" y="16"/>
                      </a:cubicBezTo>
                      <a:cubicBezTo>
                        <a:pt x="22" y="16"/>
                        <a:pt x="22" y="16"/>
                        <a:pt x="23" y="16"/>
                      </a:cubicBezTo>
                      <a:cubicBezTo>
                        <a:pt x="24" y="17"/>
                        <a:pt x="25" y="17"/>
                        <a:pt x="25" y="18"/>
                      </a:cubicBezTo>
                      <a:cubicBezTo>
                        <a:pt x="25" y="19"/>
                        <a:pt x="25" y="19"/>
                        <a:pt x="26" y="20"/>
                      </a:cubicBezTo>
                      <a:cubicBezTo>
                        <a:pt x="27" y="21"/>
                        <a:pt x="27" y="20"/>
                        <a:pt x="28" y="20"/>
                      </a:cubicBezTo>
                      <a:cubicBezTo>
                        <a:pt x="29" y="20"/>
                        <a:pt x="30" y="20"/>
                        <a:pt x="31" y="20"/>
                      </a:cubicBezTo>
                      <a:cubicBezTo>
                        <a:pt x="31" y="19"/>
                        <a:pt x="32" y="18"/>
                        <a:pt x="32" y="17"/>
                      </a:cubicBezTo>
                      <a:cubicBezTo>
                        <a:pt x="32" y="17"/>
                        <a:pt x="31" y="16"/>
                        <a:pt x="32" y="1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157"/>
                <p:cNvSpPr>
                  <a:spLocks/>
                </p:cNvSpPr>
                <p:nvPr/>
              </p:nvSpPr>
              <p:spPr bwMode="auto">
                <a:xfrm>
                  <a:off x="2063097" y="3639484"/>
                  <a:ext cx="41532" cy="16440"/>
                </a:xfrm>
                <a:custGeom>
                  <a:avLst/>
                  <a:gdLst>
                    <a:gd name="T0" fmla="*/ 6 w 20"/>
                    <a:gd name="T1" fmla="*/ 6 h 8"/>
                    <a:gd name="T2" fmla="*/ 9 w 20"/>
                    <a:gd name="T3" fmla="*/ 7 h 8"/>
                    <a:gd name="T4" fmla="*/ 12 w 20"/>
                    <a:gd name="T5" fmla="*/ 7 h 8"/>
                    <a:gd name="T6" fmla="*/ 14 w 20"/>
                    <a:gd name="T7" fmla="*/ 7 h 8"/>
                    <a:gd name="T8" fmla="*/ 16 w 20"/>
                    <a:gd name="T9" fmla="*/ 6 h 8"/>
                    <a:gd name="T10" fmla="*/ 19 w 20"/>
                    <a:gd name="T11" fmla="*/ 7 h 8"/>
                    <a:gd name="T12" fmla="*/ 20 w 20"/>
                    <a:gd name="T13" fmla="*/ 6 h 8"/>
                    <a:gd name="T14" fmla="*/ 19 w 20"/>
                    <a:gd name="T15" fmla="*/ 4 h 8"/>
                    <a:gd name="T16" fmla="*/ 15 w 20"/>
                    <a:gd name="T17" fmla="*/ 2 h 8"/>
                    <a:gd name="T18" fmla="*/ 12 w 20"/>
                    <a:gd name="T19" fmla="*/ 0 h 8"/>
                    <a:gd name="T20" fmla="*/ 8 w 20"/>
                    <a:gd name="T21" fmla="*/ 0 h 8"/>
                    <a:gd name="T22" fmla="*/ 5 w 20"/>
                    <a:gd name="T23" fmla="*/ 0 h 8"/>
                    <a:gd name="T24" fmla="*/ 2 w 20"/>
                    <a:gd name="T25" fmla="*/ 1 h 8"/>
                    <a:gd name="T26" fmla="*/ 0 w 20"/>
                    <a:gd name="T27" fmla="*/ 1 h 8"/>
                    <a:gd name="T28" fmla="*/ 3 w 20"/>
                    <a:gd name="T29" fmla="*/ 3 h 8"/>
                    <a:gd name="T30" fmla="*/ 5 w 20"/>
                    <a:gd name="T31" fmla="*/ 4 h 8"/>
                    <a:gd name="T32" fmla="*/ 6 w 20"/>
                    <a:gd name="T3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8">
                      <a:moveTo>
                        <a:pt x="6" y="6"/>
                      </a:moveTo>
                      <a:cubicBezTo>
                        <a:pt x="7" y="7"/>
                        <a:pt x="7" y="7"/>
                        <a:pt x="9" y="7"/>
                      </a:cubicBezTo>
                      <a:cubicBezTo>
                        <a:pt x="10" y="7"/>
                        <a:pt x="11" y="7"/>
                        <a:pt x="12" y="7"/>
                      </a:cubicBezTo>
                      <a:cubicBezTo>
                        <a:pt x="13" y="8"/>
                        <a:pt x="13" y="7"/>
                        <a:pt x="14" y="7"/>
                      </a:cubicBezTo>
                      <a:cubicBezTo>
                        <a:pt x="15" y="6"/>
                        <a:pt x="15" y="6"/>
                        <a:pt x="16" y="6"/>
                      </a:cubicBezTo>
                      <a:cubicBezTo>
                        <a:pt x="18" y="7"/>
                        <a:pt x="18" y="7"/>
                        <a:pt x="19" y="7"/>
                      </a:cubicBezTo>
                      <a:cubicBezTo>
                        <a:pt x="19" y="6"/>
                        <a:pt x="20" y="7"/>
                        <a:pt x="20" y="6"/>
                      </a:cubicBezTo>
                      <a:cubicBezTo>
                        <a:pt x="20" y="6"/>
                        <a:pt x="20" y="4"/>
                        <a:pt x="19" y="4"/>
                      </a:cubicBezTo>
                      <a:cubicBezTo>
                        <a:pt x="19" y="4"/>
                        <a:pt x="16" y="3"/>
                        <a:pt x="15" y="2"/>
                      </a:cubicBezTo>
                      <a:cubicBezTo>
                        <a:pt x="14" y="1"/>
                        <a:pt x="13" y="0"/>
                        <a:pt x="12" y="0"/>
                      </a:cubicBezTo>
                      <a:cubicBezTo>
                        <a:pt x="12" y="0"/>
                        <a:pt x="9" y="0"/>
                        <a:pt x="8" y="0"/>
                      </a:cubicBezTo>
                      <a:cubicBezTo>
                        <a:pt x="7" y="0"/>
                        <a:pt x="5" y="0"/>
                        <a:pt x="5" y="0"/>
                      </a:cubicBezTo>
                      <a:cubicBezTo>
                        <a:pt x="5" y="0"/>
                        <a:pt x="2" y="1"/>
                        <a:pt x="2" y="1"/>
                      </a:cubicBezTo>
                      <a:cubicBezTo>
                        <a:pt x="1" y="1"/>
                        <a:pt x="0" y="1"/>
                        <a:pt x="0" y="1"/>
                      </a:cubicBezTo>
                      <a:cubicBezTo>
                        <a:pt x="1" y="2"/>
                        <a:pt x="2" y="4"/>
                        <a:pt x="3" y="3"/>
                      </a:cubicBezTo>
                      <a:cubicBezTo>
                        <a:pt x="4" y="3"/>
                        <a:pt x="5" y="2"/>
                        <a:pt x="5" y="4"/>
                      </a:cubicBezTo>
                      <a:cubicBezTo>
                        <a:pt x="6" y="5"/>
                        <a:pt x="5" y="5"/>
                        <a:pt x="6"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158"/>
                <p:cNvSpPr>
                  <a:spLocks/>
                </p:cNvSpPr>
                <p:nvPr/>
              </p:nvSpPr>
              <p:spPr bwMode="auto">
                <a:xfrm>
                  <a:off x="2341708" y="3074475"/>
                  <a:ext cx="37206" cy="19901"/>
                </a:xfrm>
                <a:custGeom>
                  <a:avLst/>
                  <a:gdLst>
                    <a:gd name="T0" fmla="*/ 17 w 18"/>
                    <a:gd name="T1" fmla="*/ 6 h 10"/>
                    <a:gd name="T2" fmla="*/ 18 w 18"/>
                    <a:gd name="T3" fmla="*/ 4 h 10"/>
                    <a:gd name="T4" fmla="*/ 16 w 18"/>
                    <a:gd name="T5" fmla="*/ 4 h 10"/>
                    <a:gd name="T6" fmla="*/ 10 w 18"/>
                    <a:gd name="T7" fmla="*/ 4 h 10"/>
                    <a:gd name="T8" fmla="*/ 6 w 18"/>
                    <a:gd name="T9" fmla="*/ 4 h 10"/>
                    <a:gd name="T10" fmla="*/ 3 w 18"/>
                    <a:gd name="T11" fmla="*/ 3 h 10"/>
                    <a:gd name="T12" fmla="*/ 1 w 18"/>
                    <a:gd name="T13" fmla="*/ 0 h 10"/>
                    <a:gd name="T14" fmla="*/ 1 w 18"/>
                    <a:gd name="T15" fmla="*/ 2 h 10"/>
                    <a:gd name="T16" fmla="*/ 1 w 18"/>
                    <a:gd name="T17" fmla="*/ 5 h 10"/>
                    <a:gd name="T18" fmla="*/ 5 w 18"/>
                    <a:gd name="T19" fmla="*/ 6 h 10"/>
                    <a:gd name="T20" fmla="*/ 6 w 18"/>
                    <a:gd name="T21" fmla="*/ 8 h 10"/>
                    <a:gd name="T22" fmla="*/ 9 w 18"/>
                    <a:gd name="T23" fmla="*/ 7 h 10"/>
                    <a:gd name="T24" fmla="*/ 11 w 18"/>
                    <a:gd name="T25" fmla="*/ 8 h 10"/>
                    <a:gd name="T26" fmla="*/ 13 w 18"/>
                    <a:gd name="T27" fmla="*/ 9 h 10"/>
                    <a:gd name="T28" fmla="*/ 16 w 18"/>
                    <a:gd name="T29" fmla="*/ 8 h 10"/>
                    <a:gd name="T30" fmla="*/ 17 w 18"/>
                    <a:gd name="T3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0">
                      <a:moveTo>
                        <a:pt x="17" y="6"/>
                      </a:moveTo>
                      <a:cubicBezTo>
                        <a:pt x="18" y="6"/>
                        <a:pt x="18" y="4"/>
                        <a:pt x="18" y="4"/>
                      </a:cubicBezTo>
                      <a:cubicBezTo>
                        <a:pt x="18" y="4"/>
                        <a:pt x="17" y="3"/>
                        <a:pt x="16" y="4"/>
                      </a:cubicBezTo>
                      <a:cubicBezTo>
                        <a:pt x="14" y="4"/>
                        <a:pt x="11" y="4"/>
                        <a:pt x="10" y="4"/>
                      </a:cubicBezTo>
                      <a:cubicBezTo>
                        <a:pt x="9" y="4"/>
                        <a:pt x="7" y="4"/>
                        <a:pt x="6" y="4"/>
                      </a:cubicBezTo>
                      <a:cubicBezTo>
                        <a:pt x="6" y="4"/>
                        <a:pt x="5" y="5"/>
                        <a:pt x="3" y="3"/>
                      </a:cubicBezTo>
                      <a:cubicBezTo>
                        <a:pt x="2" y="1"/>
                        <a:pt x="1" y="0"/>
                        <a:pt x="1" y="0"/>
                      </a:cubicBezTo>
                      <a:cubicBezTo>
                        <a:pt x="1" y="1"/>
                        <a:pt x="2" y="1"/>
                        <a:pt x="1" y="2"/>
                      </a:cubicBezTo>
                      <a:cubicBezTo>
                        <a:pt x="0" y="3"/>
                        <a:pt x="0" y="4"/>
                        <a:pt x="1" y="5"/>
                      </a:cubicBezTo>
                      <a:cubicBezTo>
                        <a:pt x="3" y="5"/>
                        <a:pt x="5" y="5"/>
                        <a:pt x="5" y="6"/>
                      </a:cubicBezTo>
                      <a:cubicBezTo>
                        <a:pt x="5" y="7"/>
                        <a:pt x="5" y="8"/>
                        <a:pt x="6" y="8"/>
                      </a:cubicBezTo>
                      <a:cubicBezTo>
                        <a:pt x="7" y="8"/>
                        <a:pt x="9" y="6"/>
                        <a:pt x="9" y="7"/>
                      </a:cubicBezTo>
                      <a:cubicBezTo>
                        <a:pt x="10" y="8"/>
                        <a:pt x="10" y="7"/>
                        <a:pt x="11" y="8"/>
                      </a:cubicBezTo>
                      <a:cubicBezTo>
                        <a:pt x="12" y="9"/>
                        <a:pt x="12" y="9"/>
                        <a:pt x="13" y="9"/>
                      </a:cubicBezTo>
                      <a:cubicBezTo>
                        <a:pt x="14" y="10"/>
                        <a:pt x="16" y="8"/>
                        <a:pt x="16" y="8"/>
                      </a:cubicBezTo>
                      <a:cubicBezTo>
                        <a:pt x="16" y="8"/>
                        <a:pt x="16" y="7"/>
                        <a:pt x="17" y="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159"/>
                <p:cNvSpPr>
                  <a:spLocks/>
                </p:cNvSpPr>
                <p:nvPr/>
              </p:nvSpPr>
              <p:spPr bwMode="auto">
                <a:xfrm>
                  <a:off x="2585709" y="2602913"/>
                  <a:ext cx="37206" cy="25092"/>
                </a:xfrm>
                <a:custGeom>
                  <a:avLst/>
                  <a:gdLst>
                    <a:gd name="T0" fmla="*/ 5 w 18"/>
                    <a:gd name="T1" fmla="*/ 9 h 12"/>
                    <a:gd name="T2" fmla="*/ 5 w 18"/>
                    <a:gd name="T3" fmla="*/ 11 h 12"/>
                    <a:gd name="T4" fmla="*/ 7 w 18"/>
                    <a:gd name="T5" fmla="*/ 11 h 12"/>
                    <a:gd name="T6" fmla="*/ 9 w 18"/>
                    <a:gd name="T7" fmla="*/ 10 h 12"/>
                    <a:gd name="T8" fmla="*/ 12 w 18"/>
                    <a:gd name="T9" fmla="*/ 10 h 12"/>
                    <a:gd name="T10" fmla="*/ 14 w 18"/>
                    <a:gd name="T11" fmla="*/ 10 h 12"/>
                    <a:gd name="T12" fmla="*/ 17 w 18"/>
                    <a:gd name="T13" fmla="*/ 8 h 12"/>
                    <a:gd name="T14" fmla="*/ 18 w 18"/>
                    <a:gd name="T15" fmla="*/ 8 h 12"/>
                    <a:gd name="T16" fmla="*/ 17 w 18"/>
                    <a:gd name="T17" fmla="*/ 6 h 12"/>
                    <a:gd name="T18" fmla="*/ 16 w 18"/>
                    <a:gd name="T19" fmla="*/ 5 h 12"/>
                    <a:gd name="T20" fmla="*/ 14 w 18"/>
                    <a:gd name="T21" fmla="*/ 4 h 12"/>
                    <a:gd name="T22" fmla="*/ 13 w 18"/>
                    <a:gd name="T23" fmla="*/ 3 h 12"/>
                    <a:gd name="T24" fmla="*/ 12 w 18"/>
                    <a:gd name="T25" fmla="*/ 2 h 12"/>
                    <a:gd name="T26" fmla="*/ 9 w 18"/>
                    <a:gd name="T27" fmla="*/ 2 h 12"/>
                    <a:gd name="T28" fmla="*/ 7 w 18"/>
                    <a:gd name="T29" fmla="*/ 1 h 12"/>
                    <a:gd name="T30" fmla="*/ 6 w 18"/>
                    <a:gd name="T31" fmla="*/ 0 h 12"/>
                    <a:gd name="T32" fmla="*/ 3 w 18"/>
                    <a:gd name="T33" fmla="*/ 1 h 12"/>
                    <a:gd name="T34" fmla="*/ 2 w 18"/>
                    <a:gd name="T35" fmla="*/ 4 h 12"/>
                    <a:gd name="T36" fmla="*/ 0 w 18"/>
                    <a:gd name="T37" fmla="*/ 7 h 12"/>
                    <a:gd name="T38" fmla="*/ 3 w 18"/>
                    <a:gd name="T39" fmla="*/ 9 h 12"/>
                    <a:gd name="T40" fmla="*/ 5 w 18"/>
                    <a:gd name="T4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2">
                      <a:moveTo>
                        <a:pt x="5" y="9"/>
                      </a:moveTo>
                      <a:cubicBezTo>
                        <a:pt x="5" y="10"/>
                        <a:pt x="5" y="10"/>
                        <a:pt x="5" y="11"/>
                      </a:cubicBezTo>
                      <a:cubicBezTo>
                        <a:pt x="6" y="12"/>
                        <a:pt x="7" y="11"/>
                        <a:pt x="7" y="11"/>
                      </a:cubicBezTo>
                      <a:cubicBezTo>
                        <a:pt x="8" y="11"/>
                        <a:pt x="9" y="11"/>
                        <a:pt x="9" y="10"/>
                      </a:cubicBezTo>
                      <a:cubicBezTo>
                        <a:pt x="10" y="10"/>
                        <a:pt x="11" y="10"/>
                        <a:pt x="12" y="10"/>
                      </a:cubicBezTo>
                      <a:cubicBezTo>
                        <a:pt x="12" y="10"/>
                        <a:pt x="13" y="10"/>
                        <a:pt x="14" y="10"/>
                      </a:cubicBezTo>
                      <a:cubicBezTo>
                        <a:pt x="15" y="10"/>
                        <a:pt x="16" y="9"/>
                        <a:pt x="17" y="8"/>
                      </a:cubicBezTo>
                      <a:cubicBezTo>
                        <a:pt x="17" y="8"/>
                        <a:pt x="18" y="8"/>
                        <a:pt x="18" y="8"/>
                      </a:cubicBezTo>
                      <a:cubicBezTo>
                        <a:pt x="18" y="7"/>
                        <a:pt x="18" y="6"/>
                        <a:pt x="17" y="6"/>
                      </a:cubicBezTo>
                      <a:cubicBezTo>
                        <a:pt x="17" y="5"/>
                        <a:pt x="17" y="5"/>
                        <a:pt x="16" y="5"/>
                      </a:cubicBezTo>
                      <a:cubicBezTo>
                        <a:pt x="15" y="4"/>
                        <a:pt x="15" y="5"/>
                        <a:pt x="14" y="4"/>
                      </a:cubicBezTo>
                      <a:cubicBezTo>
                        <a:pt x="14" y="4"/>
                        <a:pt x="14" y="3"/>
                        <a:pt x="13" y="3"/>
                      </a:cubicBezTo>
                      <a:cubicBezTo>
                        <a:pt x="13" y="2"/>
                        <a:pt x="13" y="2"/>
                        <a:pt x="12" y="2"/>
                      </a:cubicBezTo>
                      <a:cubicBezTo>
                        <a:pt x="11" y="2"/>
                        <a:pt x="10" y="2"/>
                        <a:pt x="9" y="2"/>
                      </a:cubicBezTo>
                      <a:cubicBezTo>
                        <a:pt x="9" y="2"/>
                        <a:pt x="8" y="2"/>
                        <a:pt x="7" y="1"/>
                      </a:cubicBezTo>
                      <a:cubicBezTo>
                        <a:pt x="7" y="1"/>
                        <a:pt x="6" y="0"/>
                        <a:pt x="6" y="0"/>
                      </a:cubicBezTo>
                      <a:cubicBezTo>
                        <a:pt x="6" y="0"/>
                        <a:pt x="5" y="1"/>
                        <a:pt x="3" y="1"/>
                      </a:cubicBezTo>
                      <a:cubicBezTo>
                        <a:pt x="1" y="1"/>
                        <a:pt x="2" y="4"/>
                        <a:pt x="2" y="4"/>
                      </a:cubicBezTo>
                      <a:cubicBezTo>
                        <a:pt x="1" y="5"/>
                        <a:pt x="0" y="6"/>
                        <a:pt x="0" y="7"/>
                      </a:cubicBezTo>
                      <a:cubicBezTo>
                        <a:pt x="0" y="8"/>
                        <a:pt x="3" y="9"/>
                        <a:pt x="3" y="9"/>
                      </a:cubicBezTo>
                      <a:cubicBezTo>
                        <a:pt x="4" y="9"/>
                        <a:pt x="5" y="9"/>
                        <a:pt x="5" y="9"/>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161"/>
                <p:cNvSpPr>
                  <a:spLocks/>
                </p:cNvSpPr>
                <p:nvPr/>
              </p:nvSpPr>
              <p:spPr bwMode="auto">
                <a:xfrm>
                  <a:off x="2256048" y="3637753"/>
                  <a:ext cx="34610" cy="13844"/>
                </a:xfrm>
                <a:custGeom>
                  <a:avLst/>
                  <a:gdLst>
                    <a:gd name="T0" fmla="*/ 14 w 17"/>
                    <a:gd name="T1" fmla="*/ 4 h 7"/>
                    <a:gd name="T2" fmla="*/ 16 w 17"/>
                    <a:gd name="T3" fmla="*/ 3 h 7"/>
                    <a:gd name="T4" fmla="*/ 13 w 17"/>
                    <a:gd name="T5" fmla="*/ 1 h 7"/>
                    <a:gd name="T6" fmla="*/ 10 w 17"/>
                    <a:gd name="T7" fmla="*/ 0 h 7"/>
                    <a:gd name="T8" fmla="*/ 6 w 17"/>
                    <a:gd name="T9" fmla="*/ 1 h 7"/>
                    <a:gd name="T10" fmla="*/ 3 w 17"/>
                    <a:gd name="T11" fmla="*/ 1 h 7"/>
                    <a:gd name="T12" fmla="*/ 2 w 17"/>
                    <a:gd name="T13" fmla="*/ 2 h 7"/>
                    <a:gd name="T14" fmla="*/ 1 w 17"/>
                    <a:gd name="T15" fmla="*/ 5 h 7"/>
                    <a:gd name="T16" fmla="*/ 3 w 17"/>
                    <a:gd name="T17" fmla="*/ 6 h 7"/>
                    <a:gd name="T18" fmla="*/ 8 w 17"/>
                    <a:gd name="T19" fmla="*/ 6 h 7"/>
                    <a:gd name="T20" fmla="*/ 11 w 17"/>
                    <a:gd name="T21" fmla="*/ 6 h 7"/>
                    <a:gd name="T22" fmla="*/ 13 w 17"/>
                    <a:gd name="T23" fmla="*/ 6 h 7"/>
                    <a:gd name="T24" fmla="*/ 14 w 17"/>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7">
                      <a:moveTo>
                        <a:pt x="14" y="4"/>
                      </a:moveTo>
                      <a:cubicBezTo>
                        <a:pt x="16" y="4"/>
                        <a:pt x="17" y="4"/>
                        <a:pt x="16" y="3"/>
                      </a:cubicBezTo>
                      <a:cubicBezTo>
                        <a:pt x="15" y="1"/>
                        <a:pt x="14" y="1"/>
                        <a:pt x="13" y="1"/>
                      </a:cubicBezTo>
                      <a:cubicBezTo>
                        <a:pt x="12" y="1"/>
                        <a:pt x="12" y="0"/>
                        <a:pt x="10" y="0"/>
                      </a:cubicBezTo>
                      <a:cubicBezTo>
                        <a:pt x="9" y="1"/>
                        <a:pt x="8" y="0"/>
                        <a:pt x="6" y="1"/>
                      </a:cubicBezTo>
                      <a:cubicBezTo>
                        <a:pt x="5" y="1"/>
                        <a:pt x="3" y="1"/>
                        <a:pt x="3" y="1"/>
                      </a:cubicBezTo>
                      <a:cubicBezTo>
                        <a:pt x="2" y="0"/>
                        <a:pt x="3" y="2"/>
                        <a:pt x="2" y="2"/>
                      </a:cubicBezTo>
                      <a:cubicBezTo>
                        <a:pt x="0" y="2"/>
                        <a:pt x="1" y="4"/>
                        <a:pt x="1" y="5"/>
                      </a:cubicBezTo>
                      <a:cubicBezTo>
                        <a:pt x="1" y="6"/>
                        <a:pt x="1" y="7"/>
                        <a:pt x="3" y="6"/>
                      </a:cubicBezTo>
                      <a:cubicBezTo>
                        <a:pt x="6" y="6"/>
                        <a:pt x="7" y="6"/>
                        <a:pt x="8" y="6"/>
                      </a:cubicBezTo>
                      <a:cubicBezTo>
                        <a:pt x="9" y="6"/>
                        <a:pt x="10" y="6"/>
                        <a:pt x="11" y="6"/>
                      </a:cubicBezTo>
                      <a:cubicBezTo>
                        <a:pt x="12" y="6"/>
                        <a:pt x="13" y="6"/>
                        <a:pt x="13" y="6"/>
                      </a:cubicBezTo>
                      <a:cubicBezTo>
                        <a:pt x="14" y="5"/>
                        <a:pt x="12" y="4"/>
                        <a:pt x="14" y="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162"/>
                <p:cNvSpPr>
                  <a:spLocks/>
                </p:cNvSpPr>
                <p:nvPr/>
              </p:nvSpPr>
              <p:spPr bwMode="auto">
                <a:xfrm>
                  <a:off x="2347765" y="3013042"/>
                  <a:ext cx="49319" cy="24227"/>
                </a:xfrm>
                <a:custGeom>
                  <a:avLst/>
                  <a:gdLst>
                    <a:gd name="T0" fmla="*/ 17 w 24"/>
                    <a:gd name="T1" fmla="*/ 11 h 12"/>
                    <a:gd name="T2" fmla="*/ 22 w 24"/>
                    <a:gd name="T3" fmla="*/ 9 h 12"/>
                    <a:gd name="T4" fmla="*/ 22 w 24"/>
                    <a:gd name="T5" fmla="*/ 6 h 12"/>
                    <a:gd name="T6" fmla="*/ 17 w 24"/>
                    <a:gd name="T7" fmla="*/ 5 h 12"/>
                    <a:gd name="T8" fmla="*/ 14 w 24"/>
                    <a:gd name="T9" fmla="*/ 3 h 12"/>
                    <a:gd name="T10" fmla="*/ 11 w 24"/>
                    <a:gd name="T11" fmla="*/ 3 h 12"/>
                    <a:gd name="T12" fmla="*/ 8 w 24"/>
                    <a:gd name="T13" fmla="*/ 1 h 12"/>
                    <a:gd name="T14" fmla="*/ 5 w 24"/>
                    <a:gd name="T15" fmla="*/ 1 h 12"/>
                    <a:gd name="T16" fmla="*/ 1 w 24"/>
                    <a:gd name="T17" fmla="*/ 1 h 12"/>
                    <a:gd name="T18" fmla="*/ 5 w 24"/>
                    <a:gd name="T19" fmla="*/ 3 h 12"/>
                    <a:gd name="T20" fmla="*/ 7 w 24"/>
                    <a:gd name="T21" fmla="*/ 5 h 12"/>
                    <a:gd name="T22" fmla="*/ 10 w 24"/>
                    <a:gd name="T23" fmla="*/ 8 h 12"/>
                    <a:gd name="T24" fmla="*/ 14 w 24"/>
                    <a:gd name="T25" fmla="*/ 9 h 12"/>
                    <a:gd name="T26" fmla="*/ 17 w 24"/>
                    <a:gd name="T2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2">
                      <a:moveTo>
                        <a:pt x="17" y="11"/>
                      </a:moveTo>
                      <a:cubicBezTo>
                        <a:pt x="19" y="11"/>
                        <a:pt x="21" y="10"/>
                        <a:pt x="22" y="9"/>
                      </a:cubicBezTo>
                      <a:cubicBezTo>
                        <a:pt x="24" y="8"/>
                        <a:pt x="23" y="7"/>
                        <a:pt x="22" y="6"/>
                      </a:cubicBezTo>
                      <a:cubicBezTo>
                        <a:pt x="21" y="5"/>
                        <a:pt x="18" y="6"/>
                        <a:pt x="17" y="5"/>
                      </a:cubicBezTo>
                      <a:cubicBezTo>
                        <a:pt x="16" y="3"/>
                        <a:pt x="15" y="3"/>
                        <a:pt x="14" y="3"/>
                      </a:cubicBezTo>
                      <a:cubicBezTo>
                        <a:pt x="13" y="3"/>
                        <a:pt x="12" y="3"/>
                        <a:pt x="11" y="3"/>
                      </a:cubicBezTo>
                      <a:cubicBezTo>
                        <a:pt x="11" y="2"/>
                        <a:pt x="9" y="2"/>
                        <a:pt x="8" y="1"/>
                      </a:cubicBezTo>
                      <a:cubicBezTo>
                        <a:pt x="8" y="1"/>
                        <a:pt x="6" y="1"/>
                        <a:pt x="5" y="1"/>
                      </a:cubicBezTo>
                      <a:cubicBezTo>
                        <a:pt x="4" y="0"/>
                        <a:pt x="2" y="1"/>
                        <a:pt x="1" y="1"/>
                      </a:cubicBezTo>
                      <a:cubicBezTo>
                        <a:pt x="0" y="2"/>
                        <a:pt x="5" y="3"/>
                        <a:pt x="5" y="3"/>
                      </a:cubicBezTo>
                      <a:cubicBezTo>
                        <a:pt x="6" y="3"/>
                        <a:pt x="6" y="3"/>
                        <a:pt x="7" y="5"/>
                      </a:cubicBezTo>
                      <a:cubicBezTo>
                        <a:pt x="8" y="6"/>
                        <a:pt x="8" y="7"/>
                        <a:pt x="10" y="8"/>
                      </a:cubicBezTo>
                      <a:cubicBezTo>
                        <a:pt x="13" y="9"/>
                        <a:pt x="13" y="7"/>
                        <a:pt x="14" y="9"/>
                      </a:cubicBezTo>
                      <a:cubicBezTo>
                        <a:pt x="15" y="10"/>
                        <a:pt x="15" y="12"/>
                        <a:pt x="17" y="1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87" name="任意多边形 6"/>
              <p:cNvSpPr/>
              <p:nvPr/>
            </p:nvSpPr>
            <p:spPr>
              <a:xfrm>
                <a:off x="3058789" y="1597059"/>
                <a:ext cx="2387151" cy="1421269"/>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5163 h 1421269"/>
                  <a:gd name="connsiteX1" fmla="*/ 671639 w 2387151"/>
                  <a:gd name="connsiteY1" fmla="*/ 385489 h 1421269"/>
                  <a:gd name="connsiteX2" fmla="*/ 1140977 w 2387151"/>
                  <a:gd name="connsiteY2" fmla="*/ 1170416 h 1421269"/>
                  <a:gd name="connsiteX3" fmla="*/ 793020 w 2387151"/>
                  <a:gd name="connsiteY3" fmla="*/ 1364625 h 1421269"/>
                  <a:gd name="connsiteX4" fmla="*/ 1933997 w 2387151"/>
                  <a:gd name="connsiteY4" fmla="*/ 1421269 h 1421269"/>
                  <a:gd name="connsiteX5" fmla="*/ 2387151 w 2387151"/>
                  <a:gd name="connsiteY5" fmla="*/ 434041 h 1421269"/>
                  <a:gd name="connsiteX6" fmla="*/ 2063469 w 2387151"/>
                  <a:gd name="connsiteY6" fmla="*/ 620158 h 1421269"/>
                  <a:gd name="connsiteX7" fmla="*/ 1780248 w 2387151"/>
                  <a:gd name="connsiteY7" fmla="*/ 110359 h 1421269"/>
                  <a:gd name="connsiteX8" fmla="*/ 0 w 2387151"/>
                  <a:gd name="connsiteY8" fmla="*/ 5163 h 142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rgbClr val="FF4D6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8" name="任意多边形 106"/>
              <p:cNvSpPr/>
              <p:nvPr/>
            </p:nvSpPr>
            <p:spPr>
              <a:xfrm rot="7200000">
                <a:off x="3798791" y="4333216"/>
                <a:ext cx="2387151" cy="1421269"/>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5163 h 1421269"/>
                  <a:gd name="connsiteX1" fmla="*/ 671639 w 2387151"/>
                  <a:gd name="connsiteY1" fmla="*/ 385489 h 1421269"/>
                  <a:gd name="connsiteX2" fmla="*/ 1140977 w 2387151"/>
                  <a:gd name="connsiteY2" fmla="*/ 1170416 h 1421269"/>
                  <a:gd name="connsiteX3" fmla="*/ 793020 w 2387151"/>
                  <a:gd name="connsiteY3" fmla="*/ 1364625 h 1421269"/>
                  <a:gd name="connsiteX4" fmla="*/ 1933997 w 2387151"/>
                  <a:gd name="connsiteY4" fmla="*/ 1421269 h 1421269"/>
                  <a:gd name="connsiteX5" fmla="*/ 2387151 w 2387151"/>
                  <a:gd name="connsiteY5" fmla="*/ 434041 h 1421269"/>
                  <a:gd name="connsiteX6" fmla="*/ 2063469 w 2387151"/>
                  <a:gd name="connsiteY6" fmla="*/ 620158 h 1421269"/>
                  <a:gd name="connsiteX7" fmla="*/ 1780248 w 2387151"/>
                  <a:gd name="connsiteY7" fmla="*/ 110359 h 1421269"/>
                  <a:gd name="connsiteX8" fmla="*/ 0 w 2387151"/>
                  <a:gd name="connsiteY8" fmla="*/ 5163 h 142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rgbClr val="3B424B"/>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任意多边形 109"/>
              <p:cNvSpPr/>
              <p:nvPr/>
            </p:nvSpPr>
            <p:spPr>
              <a:xfrm rot="14400000">
                <a:off x="1022633" y="3521828"/>
                <a:ext cx="2387151" cy="1421269"/>
              </a:xfrm>
              <a:custGeom>
                <a:avLst/>
                <a:gdLst>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0 h 1416106"/>
                  <a:gd name="connsiteX1" fmla="*/ 671639 w 2387151"/>
                  <a:gd name="connsiteY1" fmla="*/ 380326 h 1416106"/>
                  <a:gd name="connsiteX2" fmla="*/ 1140977 w 2387151"/>
                  <a:gd name="connsiteY2" fmla="*/ 1165253 h 1416106"/>
                  <a:gd name="connsiteX3" fmla="*/ 793020 w 2387151"/>
                  <a:gd name="connsiteY3" fmla="*/ 1359462 h 1416106"/>
                  <a:gd name="connsiteX4" fmla="*/ 1933997 w 2387151"/>
                  <a:gd name="connsiteY4" fmla="*/ 1416106 h 1416106"/>
                  <a:gd name="connsiteX5" fmla="*/ 2387151 w 2387151"/>
                  <a:gd name="connsiteY5" fmla="*/ 428878 h 1416106"/>
                  <a:gd name="connsiteX6" fmla="*/ 2063469 w 2387151"/>
                  <a:gd name="connsiteY6" fmla="*/ 614995 h 1416106"/>
                  <a:gd name="connsiteX7" fmla="*/ 1780248 w 2387151"/>
                  <a:gd name="connsiteY7" fmla="*/ 105196 h 1416106"/>
                  <a:gd name="connsiteX8" fmla="*/ 0 w 2387151"/>
                  <a:gd name="connsiteY8" fmla="*/ 0 h 1416106"/>
                  <a:gd name="connsiteX0" fmla="*/ 0 w 2387151"/>
                  <a:gd name="connsiteY0" fmla="*/ 5163 h 1421269"/>
                  <a:gd name="connsiteX1" fmla="*/ 671639 w 2387151"/>
                  <a:gd name="connsiteY1" fmla="*/ 385489 h 1421269"/>
                  <a:gd name="connsiteX2" fmla="*/ 1140977 w 2387151"/>
                  <a:gd name="connsiteY2" fmla="*/ 1170416 h 1421269"/>
                  <a:gd name="connsiteX3" fmla="*/ 793020 w 2387151"/>
                  <a:gd name="connsiteY3" fmla="*/ 1364625 h 1421269"/>
                  <a:gd name="connsiteX4" fmla="*/ 1933997 w 2387151"/>
                  <a:gd name="connsiteY4" fmla="*/ 1421269 h 1421269"/>
                  <a:gd name="connsiteX5" fmla="*/ 2387151 w 2387151"/>
                  <a:gd name="connsiteY5" fmla="*/ 434041 h 1421269"/>
                  <a:gd name="connsiteX6" fmla="*/ 2063469 w 2387151"/>
                  <a:gd name="connsiteY6" fmla="*/ 620158 h 1421269"/>
                  <a:gd name="connsiteX7" fmla="*/ 1780248 w 2387151"/>
                  <a:gd name="connsiteY7" fmla="*/ 110359 h 1421269"/>
                  <a:gd name="connsiteX8" fmla="*/ 0 w 2387151"/>
                  <a:gd name="connsiteY8" fmla="*/ 5163 h 142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151" h="1421269">
                    <a:moveTo>
                      <a:pt x="0" y="5163"/>
                    </a:moveTo>
                    <a:cubicBezTo>
                      <a:pt x="369537" y="83385"/>
                      <a:pt x="593416" y="234438"/>
                      <a:pt x="671639" y="385489"/>
                    </a:cubicBezTo>
                    <a:lnTo>
                      <a:pt x="1140977" y="1170416"/>
                    </a:lnTo>
                    <a:lnTo>
                      <a:pt x="793020" y="1364625"/>
                    </a:lnTo>
                    <a:lnTo>
                      <a:pt x="1933997" y="1421269"/>
                    </a:lnTo>
                    <a:lnTo>
                      <a:pt x="2387151" y="434041"/>
                    </a:lnTo>
                    <a:lnTo>
                      <a:pt x="2063469" y="620158"/>
                    </a:lnTo>
                    <a:lnTo>
                      <a:pt x="1780248" y="110359"/>
                    </a:lnTo>
                    <a:cubicBezTo>
                      <a:pt x="1688539" y="-78454"/>
                      <a:pt x="593416" y="40228"/>
                      <a:pt x="0" y="5163"/>
                    </a:cubicBezTo>
                    <a:close/>
                  </a:path>
                </a:pathLst>
              </a:custGeom>
              <a:solidFill>
                <a:schemeClr val="accent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7" name="矩形 56"/>
            <p:cNvSpPr/>
            <p:nvPr/>
          </p:nvSpPr>
          <p:spPr>
            <a:xfrm>
              <a:off x="6239835" y="2770843"/>
              <a:ext cx="890516" cy="523220"/>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01</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sp>
          <p:nvSpPr>
            <p:cNvPr id="58" name="矩形 57"/>
            <p:cNvSpPr/>
            <p:nvPr/>
          </p:nvSpPr>
          <p:spPr>
            <a:xfrm>
              <a:off x="6497755" y="5778451"/>
              <a:ext cx="890516" cy="523220"/>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02</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sp>
          <p:nvSpPr>
            <p:cNvPr id="59" name="矩形 58"/>
            <p:cNvSpPr/>
            <p:nvPr/>
          </p:nvSpPr>
          <p:spPr>
            <a:xfrm>
              <a:off x="3747226" y="4533528"/>
              <a:ext cx="890516" cy="523220"/>
            </a:xfrm>
            <a:prstGeom prst="rect">
              <a:avLst/>
            </a:prstGeom>
          </p:spPr>
          <p:txBody>
            <a:bodyPr wrap="square">
              <a:spAutoFit/>
            </a:bodyPr>
            <a:lstStyle/>
            <a:p>
              <a:pPr algn="ctr"/>
              <a:r>
                <a:rPr lang="en-US" altLang="zh-CN" sz="2800" dirty="0">
                  <a:solidFill>
                    <a:prstClr val="white"/>
                  </a:solidFill>
                  <a:latin typeface="Haettenschweiler" panose="020B0706040902060204" pitchFamily="34" charset="0"/>
                  <a:ea typeface="微软雅黑" panose="020B0503020204020204" pitchFamily="34" charset="-122"/>
                </a:rPr>
                <a:t>03</a:t>
              </a:r>
              <a:endParaRPr lang="zh-CN" altLang="en-US" sz="2800" dirty="0">
                <a:solidFill>
                  <a:prstClr val="white"/>
                </a:solidFill>
                <a:latin typeface="Haettenschweiler" panose="020B0706040902060204" pitchFamily="34" charset="0"/>
                <a:ea typeface="微软雅黑" panose="020B0503020204020204" pitchFamily="34" charset="-122"/>
              </a:endParaRPr>
            </a:p>
          </p:txBody>
        </p:sp>
        <p:grpSp>
          <p:nvGrpSpPr>
            <p:cNvPr id="60" name="组合 113"/>
            <p:cNvGrpSpPr/>
            <p:nvPr/>
          </p:nvGrpSpPr>
          <p:grpSpPr>
            <a:xfrm>
              <a:off x="4841448" y="2985421"/>
              <a:ext cx="486553" cy="484639"/>
              <a:chOff x="4557733" y="2434359"/>
              <a:chExt cx="512624" cy="510606"/>
            </a:xfrm>
            <a:solidFill>
              <a:schemeClr val="bg1"/>
            </a:solidFill>
          </p:grpSpPr>
          <p:sp>
            <p:nvSpPr>
              <p:cNvPr id="80"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8"/>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1" name="组合 116"/>
            <p:cNvGrpSpPr/>
            <p:nvPr/>
          </p:nvGrpSpPr>
          <p:grpSpPr>
            <a:xfrm>
              <a:off x="4861966" y="5829669"/>
              <a:ext cx="445516" cy="428446"/>
              <a:chOff x="6159731" y="1864447"/>
              <a:chExt cx="469385" cy="451400"/>
            </a:xfrm>
            <a:solidFill>
              <a:schemeClr val="bg1"/>
            </a:solidFill>
          </p:grpSpPr>
          <p:sp>
            <p:nvSpPr>
              <p:cNvPr id="65"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sp>
            <p:nvSpPr>
              <p:cNvPr id="66" name="Freeform 134"/>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endParaRPr>
              </a:p>
            </p:txBody>
          </p:sp>
        </p:grpSp>
        <p:grpSp>
          <p:nvGrpSpPr>
            <p:cNvPr id="62" name="组合 119"/>
            <p:cNvGrpSpPr/>
            <p:nvPr/>
          </p:nvGrpSpPr>
          <p:grpSpPr>
            <a:xfrm>
              <a:off x="7475641" y="4433418"/>
              <a:ext cx="370710" cy="366887"/>
              <a:chOff x="4270293" y="4090633"/>
              <a:chExt cx="390570" cy="386543"/>
            </a:xfrm>
            <a:solidFill>
              <a:schemeClr val="bg1"/>
            </a:solidFill>
          </p:grpSpPr>
          <p:sp>
            <p:nvSpPr>
              <p:cNvPr id="63" name="Freeform 136"/>
              <p:cNvSpPr>
                <a:spLocks/>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9159" y="3811820"/>
              <a:ext cx="1559698" cy="1559698"/>
            </a:xfrm>
            <a:prstGeom prst="rect">
              <a:avLst/>
            </a:prstGeom>
            <a:effectLst>
              <a:outerShdw blurRad="50800" dist="76200" dir="2700000" algn="tl" rotWithShape="0">
                <a:prstClr val="black">
                  <a:alpha val="40000"/>
                </a:prstClr>
              </a:outerShdw>
            </a:effectLst>
          </p:spPr>
        </p:pic>
      </p:grpSp>
      <p:sp>
        <p:nvSpPr>
          <p:cNvPr id="10" name="文本框 9"/>
          <p:cNvSpPr txBox="1"/>
          <p:nvPr/>
        </p:nvSpPr>
        <p:spPr>
          <a:xfrm>
            <a:off x="105657" y="41440"/>
            <a:ext cx="5273263" cy="584775"/>
          </a:xfrm>
          <a:prstGeom prst="rect">
            <a:avLst/>
          </a:prstGeom>
          <a:noFill/>
        </p:spPr>
        <p:txBody>
          <a:bodyPr wrap="square" rtlCol="0">
            <a:spAutoFit/>
          </a:bodyPr>
          <a:lstStyle/>
          <a:p>
            <a:r>
              <a:rPr kumimoji="1" lang="en-US" altLang="zh-CN" sz="3200" b="1" dirty="0">
                <a:solidFill>
                  <a:schemeClr val="bg1"/>
                </a:solidFill>
                <a:latin typeface="Microsoft YaHei" charset="-122"/>
                <a:ea typeface="Microsoft YaHei" charset="-122"/>
                <a:cs typeface="Microsoft YaHei" charset="-122"/>
              </a:rPr>
              <a:t>2.0 Module</a:t>
            </a:r>
            <a:r>
              <a:rPr kumimoji="1" lang="zh-CN" altLang="en-US" sz="3200" b="1" dirty="0">
                <a:solidFill>
                  <a:schemeClr val="bg1"/>
                </a:solidFill>
                <a:latin typeface="Microsoft YaHei" charset="-122"/>
                <a:ea typeface="Microsoft YaHei" charset="-122"/>
                <a:cs typeface="Microsoft YaHei" charset="-122"/>
              </a:rPr>
              <a:t> </a:t>
            </a:r>
            <a:r>
              <a:rPr kumimoji="1" lang="en-US" altLang="zh-CN" sz="3200" b="1" dirty="0">
                <a:solidFill>
                  <a:schemeClr val="bg1"/>
                </a:solidFill>
                <a:latin typeface="Microsoft YaHei" charset="-122"/>
                <a:ea typeface="Microsoft YaHei" charset="-122"/>
                <a:cs typeface="Microsoft YaHei" charset="-122"/>
              </a:rPr>
              <a:t>division</a:t>
            </a:r>
            <a:endParaRPr kumimoji="1" lang="zh-CN" altLang="en-US" sz="32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9340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947566" y="2756664"/>
            <a:ext cx="1537013" cy="400110"/>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标题内容</a:t>
            </a:r>
          </a:p>
        </p:txBody>
      </p:sp>
      <p:sp>
        <p:nvSpPr>
          <p:cNvPr id="12" name="矩形 11"/>
          <p:cNvSpPr/>
          <p:nvPr/>
        </p:nvSpPr>
        <p:spPr>
          <a:xfrm>
            <a:off x="83167" y="36085"/>
            <a:ext cx="6043427"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2.1 User</a:t>
            </a:r>
            <a:r>
              <a:rPr lang="zh-CN" altLang="en-US" sz="3200" b="1" dirty="0">
                <a:solidFill>
                  <a:schemeClr val="bg1"/>
                </a:solidFill>
                <a:latin typeface="微软雅黑" panose="020B0503020204020204" pitchFamily="34" charset="-122"/>
                <a:ea typeface="微软雅黑" panose="020B0503020204020204" pitchFamily="34" charset="-122"/>
              </a:rPr>
              <a:t> </a:t>
            </a:r>
            <a:r>
              <a:rPr lang="en-US" altLang="zh-CN" sz="3200" b="1" dirty="0">
                <a:solidFill>
                  <a:schemeClr val="bg1"/>
                </a:solidFill>
                <a:latin typeface="微软雅黑" panose="020B0503020204020204" pitchFamily="34" charset="-122"/>
                <a:ea typeface="微软雅黑" panose="020B0503020204020204" pitchFamily="34" charset="-122"/>
              </a:rPr>
              <a:t>Interaction Module</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3"/>
          <a:stretch>
            <a:fillRect/>
          </a:stretch>
        </p:blipFill>
        <p:spPr>
          <a:xfrm>
            <a:off x="7833881" y="729915"/>
            <a:ext cx="2887051" cy="2007851"/>
          </a:xfrm>
          <a:prstGeom prst="rect">
            <a:avLst/>
          </a:prstGeom>
        </p:spPr>
      </p:pic>
      <p:sp>
        <p:nvSpPr>
          <p:cNvPr id="15" name="任意多边形 2"/>
          <p:cNvSpPr/>
          <p:nvPr/>
        </p:nvSpPr>
        <p:spPr>
          <a:xfrm>
            <a:off x="4153700" y="2596421"/>
            <a:ext cx="4241242" cy="3368621"/>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54602 h 4133388"/>
              <a:gd name="connsiteX1" fmla="*/ 0 w 6290632"/>
              <a:gd name="connsiteY1" fmla="*/ 24096 h 4133388"/>
              <a:gd name="connsiteX2" fmla="*/ 2886420 w 6290632"/>
              <a:gd name="connsiteY2" fmla="*/ 277484 h 4133388"/>
              <a:gd name="connsiteX3" fmla="*/ 1740665 w 6290632"/>
              <a:gd name="connsiteY3" fmla="*/ 883412 h 4133388"/>
              <a:gd name="connsiteX4" fmla="*/ 4109292 w 6290632"/>
              <a:gd name="connsiteY4" fmla="*/ 1467306 h 4133388"/>
              <a:gd name="connsiteX5" fmla="*/ 2203374 w 6290632"/>
              <a:gd name="connsiteY5" fmla="*/ 2557976 h 4133388"/>
              <a:gd name="connsiteX6" fmla="*/ 6290632 w 6290632"/>
              <a:gd name="connsiteY6" fmla="*/ 2998651 h 4133388"/>
              <a:gd name="connsiteX7" fmla="*/ 6290632 w 6290632"/>
              <a:gd name="connsiteY7" fmla="*/ 4133388 h 4133388"/>
              <a:gd name="connsiteX8" fmla="*/ 947451 w 6290632"/>
              <a:gd name="connsiteY8" fmla="*/ 2679162 h 4133388"/>
              <a:gd name="connsiteX9" fmla="*/ 2765234 w 6290632"/>
              <a:gd name="connsiteY9" fmla="*/ 1588492 h 4133388"/>
              <a:gd name="connsiteX10" fmla="*/ 771181 w 6290632"/>
              <a:gd name="connsiteY10" fmla="*/ 1015615 h 4133388"/>
              <a:gd name="connsiteX11" fmla="*/ 2214391 w 6290632"/>
              <a:gd name="connsiteY11" fmla="*/ 332569 h 4133388"/>
              <a:gd name="connsiteX12" fmla="*/ 0 w 6290632"/>
              <a:gd name="connsiteY12" fmla="*/ 354602 h 4133388"/>
              <a:gd name="connsiteX0" fmla="*/ 0 w 6290632"/>
              <a:gd name="connsiteY0" fmla="*/ 346420 h 4125206"/>
              <a:gd name="connsiteX1" fmla="*/ 0 w 6290632"/>
              <a:gd name="connsiteY1" fmla="*/ 15914 h 4125206"/>
              <a:gd name="connsiteX2" fmla="*/ 2886420 w 6290632"/>
              <a:gd name="connsiteY2" fmla="*/ 269302 h 4125206"/>
              <a:gd name="connsiteX3" fmla="*/ 1740665 w 6290632"/>
              <a:gd name="connsiteY3" fmla="*/ 875230 h 4125206"/>
              <a:gd name="connsiteX4" fmla="*/ 4109292 w 6290632"/>
              <a:gd name="connsiteY4" fmla="*/ 1459124 h 4125206"/>
              <a:gd name="connsiteX5" fmla="*/ 2203374 w 6290632"/>
              <a:gd name="connsiteY5" fmla="*/ 2549794 h 4125206"/>
              <a:gd name="connsiteX6" fmla="*/ 6290632 w 6290632"/>
              <a:gd name="connsiteY6" fmla="*/ 2990469 h 4125206"/>
              <a:gd name="connsiteX7" fmla="*/ 6290632 w 6290632"/>
              <a:gd name="connsiteY7" fmla="*/ 4125206 h 4125206"/>
              <a:gd name="connsiteX8" fmla="*/ 947451 w 6290632"/>
              <a:gd name="connsiteY8" fmla="*/ 2670980 h 4125206"/>
              <a:gd name="connsiteX9" fmla="*/ 2765234 w 6290632"/>
              <a:gd name="connsiteY9" fmla="*/ 1580310 h 4125206"/>
              <a:gd name="connsiteX10" fmla="*/ 771181 w 6290632"/>
              <a:gd name="connsiteY10" fmla="*/ 1007433 h 4125206"/>
              <a:gd name="connsiteX11" fmla="*/ 2214391 w 6290632"/>
              <a:gd name="connsiteY11" fmla="*/ 324387 h 4125206"/>
              <a:gd name="connsiteX12" fmla="*/ 0 w 6290632"/>
              <a:gd name="connsiteY12" fmla="*/ 346420 h 4125206"/>
              <a:gd name="connsiteX0" fmla="*/ 0 w 6290632"/>
              <a:gd name="connsiteY0" fmla="*/ 346420 h 4125206"/>
              <a:gd name="connsiteX1" fmla="*/ 0 w 6290632"/>
              <a:gd name="connsiteY1" fmla="*/ 15914 h 4125206"/>
              <a:gd name="connsiteX2" fmla="*/ 2886420 w 6290632"/>
              <a:gd name="connsiteY2" fmla="*/ 269302 h 4125206"/>
              <a:gd name="connsiteX3" fmla="*/ 1740665 w 6290632"/>
              <a:gd name="connsiteY3" fmla="*/ 875230 h 4125206"/>
              <a:gd name="connsiteX4" fmla="*/ 4109292 w 6290632"/>
              <a:gd name="connsiteY4" fmla="*/ 1459124 h 4125206"/>
              <a:gd name="connsiteX5" fmla="*/ 2203374 w 6290632"/>
              <a:gd name="connsiteY5" fmla="*/ 2549794 h 4125206"/>
              <a:gd name="connsiteX6" fmla="*/ 6290632 w 6290632"/>
              <a:gd name="connsiteY6" fmla="*/ 2990469 h 4125206"/>
              <a:gd name="connsiteX7" fmla="*/ 6290632 w 6290632"/>
              <a:gd name="connsiteY7" fmla="*/ 4125206 h 4125206"/>
              <a:gd name="connsiteX8" fmla="*/ 947451 w 6290632"/>
              <a:gd name="connsiteY8" fmla="*/ 2670980 h 4125206"/>
              <a:gd name="connsiteX9" fmla="*/ 2765234 w 6290632"/>
              <a:gd name="connsiteY9" fmla="*/ 1580310 h 4125206"/>
              <a:gd name="connsiteX10" fmla="*/ 771181 w 6290632"/>
              <a:gd name="connsiteY10" fmla="*/ 1007433 h 4125206"/>
              <a:gd name="connsiteX11" fmla="*/ 2214391 w 6290632"/>
              <a:gd name="connsiteY11" fmla="*/ 324387 h 4125206"/>
              <a:gd name="connsiteX12" fmla="*/ 0 w 6290632"/>
              <a:gd name="connsiteY12" fmla="*/ 346420 h 4125206"/>
              <a:gd name="connsiteX0" fmla="*/ 0 w 6290632"/>
              <a:gd name="connsiteY0" fmla="*/ 346420 h 4125206"/>
              <a:gd name="connsiteX1" fmla="*/ 0 w 6290632"/>
              <a:gd name="connsiteY1" fmla="*/ 15914 h 4125206"/>
              <a:gd name="connsiteX2" fmla="*/ 2886420 w 6290632"/>
              <a:gd name="connsiteY2" fmla="*/ 269302 h 4125206"/>
              <a:gd name="connsiteX3" fmla="*/ 1740665 w 6290632"/>
              <a:gd name="connsiteY3" fmla="*/ 875230 h 4125206"/>
              <a:gd name="connsiteX4" fmla="*/ 4109292 w 6290632"/>
              <a:gd name="connsiteY4" fmla="*/ 1459124 h 4125206"/>
              <a:gd name="connsiteX5" fmla="*/ 2203374 w 6290632"/>
              <a:gd name="connsiteY5" fmla="*/ 2549794 h 4125206"/>
              <a:gd name="connsiteX6" fmla="*/ 6290632 w 6290632"/>
              <a:gd name="connsiteY6" fmla="*/ 2990469 h 4125206"/>
              <a:gd name="connsiteX7" fmla="*/ 6290632 w 6290632"/>
              <a:gd name="connsiteY7" fmla="*/ 4125206 h 4125206"/>
              <a:gd name="connsiteX8" fmla="*/ 947451 w 6290632"/>
              <a:gd name="connsiteY8" fmla="*/ 2670980 h 4125206"/>
              <a:gd name="connsiteX9" fmla="*/ 2765234 w 6290632"/>
              <a:gd name="connsiteY9" fmla="*/ 1580310 h 4125206"/>
              <a:gd name="connsiteX10" fmla="*/ 771181 w 6290632"/>
              <a:gd name="connsiteY10" fmla="*/ 1007433 h 4125206"/>
              <a:gd name="connsiteX11" fmla="*/ 2214391 w 6290632"/>
              <a:gd name="connsiteY11" fmla="*/ 324387 h 4125206"/>
              <a:gd name="connsiteX12" fmla="*/ 0 w 6290632"/>
              <a:gd name="connsiteY12" fmla="*/ 346420 h 4125206"/>
              <a:gd name="connsiteX0" fmla="*/ 0 w 6290632"/>
              <a:gd name="connsiteY0" fmla="*/ 346420 h 4125206"/>
              <a:gd name="connsiteX1" fmla="*/ 0 w 6290632"/>
              <a:gd name="connsiteY1" fmla="*/ 15914 h 4125206"/>
              <a:gd name="connsiteX2" fmla="*/ 2886420 w 6290632"/>
              <a:gd name="connsiteY2" fmla="*/ 269302 h 4125206"/>
              <a:gd name="connsiteX3" fmla="*/ 1740665 w 6290632"/>
              <a:gd name="connsiteY3" fmla="*/ 875230 h 4125206"/>
              <a:gd name="connsiteX4" fmla="*/ 4109292 w 6290632"/>
              <a:gd name="connsiteY4" fmla="*/ 1459124 h 4125206"/>
              <a:gd name="connsiteX5" fmla="*/ 2203374 w 6290632"/>
              <a:gd name="connsiteY5" fmla="*/ 2549794 h 4125206"/>
              <a:gd name="connsiteX6" fmla="*/ 6290632 w 6290632"/>
              <a:gd name="connsiteY6" fmla="*/ 2990469 h 4125206"/>
              <a:gd name="connsiteX7" fmla="*/ 6290632 w 6290632"/>
              <a:gd name="connsiteY7" fmla="*/ 4125206 h 4125206"/>
              <a:gd name="connsiteX8" fmla="*/ 947451 w 6290632"/>
              <a:gd name="connsiteY8" fmla="*/ 2670980 h 4125206"/>
              <a:gd name="connsiteX9" fmla="*/ 2765234 w 6290632"/>
              <a:gd name="connsiteY9" fmla="*/ 1580310 h 4125206"/>
              <a:gd name="connsiteX10" fmla="*/ 771181 w 6290632"/>
              <a:gd name="connsiteY10" fmla="*/ 1007433 h 4125206"/>
              <a:gd name="connsiteX11" fmla="*/ 2214391 w 6290632"/>
              <a:gd name="connsiteY11" fmla="*/ 324387 h 4125206"/>
              <a:gd name="connsiteX12" fmla="*/ 0 w 6290632"/>
              <a:gd name="connsiteY12" fmla="*/ 346420 h 412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任意多边形 37"/>
          <p:cNvSpPr/>
          <p:nvPr/>
        </p:nvSpPr>
        <p:spPr>
          <a:xfrm>
            <a:off x="4120515" y="2714959"/>
            <a:ext cx="4435232" cy="2941644"/>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2" name="组 51"/>
          <p:cNvGrpSpPr/>
          <p:nvPr/>
        </p:nvGrpSpPr>
        <p:grpSpPr>
          <a:xfrm>
            <a:off x="4624686" y="1248197"/>
            <a:ext cx="863443" cy="1226062"/>
            <a:chOff x="4867909" y="1369246"/>
            <a:chExt cx="863443" cy="1226062"/>
          </a:xfrm>
        </p:grpSpPr>
        <p:grpSp>
          <p:nvGrpSpPr>
            <p:cNvPr id="28" name="组合 34"/>
            <p:cNvGrpSpPr/>
            <p:nvPr/>
          </p:nvGrpSpPr>
          <p:grpSpPr>
            <a:xfrm flipH="1">
              <a:off x="4867909" y="1369246"/>
              <a:ext cx="824080" cy="1226062"/>
              <a:chOff x="7524517" y="4087255"/>
              <a:chExt cx="1465246" cy="1877262"/>
            </a:xfrm>
          </p:grpSpPr>
          <p:sp>
            <p:nvSpPr>
              <p:cNvPr id="33" name="任意多边形 35"/>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9" name="矩形 28"/>
            <p:cNvSpPr/>
            <p:nvPr/>
          </p:nvSpPr>
          <p:spPr>
            <a:xfrm>
              <a:off x="4877678" y="1441644"/>
              <a:ext cx="853674" cy="724332"/>
            </a:xfrm>
            <a:prstGeom prst="rect">
              <a:avLst/>
            </a:prstGeom>
          </p:spPr>
          <p:txBody>
            <a:bodyPr wrap="square">
              <a:spAutoFit/>
            </a:bodyPr>
            <a:lstStyle/>
            <a:p>
              <a:pPr algn="ctr"/>
              <a:r>
                <a:rPr lang="en-US" altLang="zh-CN" sz="3600" b="1" dirty="0">
                  <a:solidFill>
                    <a:schemeClr val="accent1">
                      <a:lumMod val="50000"/>
                    </a:schemeClr>
                  </a:solidFill>
                  <a:latin typeface="Microsoft YaHei" charset="-122"/>
                  <a:ea typeface="Microsoft YaHei" charset="-122"/>
                  <a:cs typeface="Microsoft YaHei" charset="-122"/>
                </a:rPr>
                <a:t>01</a:t>
              </a:r>
              <a:endParaRPr lang="zh-CN" altLang="en-US" sz="3600" b="1" dirty="0">
                <a:solidFill>
                  <a:schemeClr val="accent1">
                    <a:lumMod val="50000"/>
                  </a:schemeClr>
                </a:solidFill>
                <a:latin typeface="Microsoft YaHei" charset="-122"/>
                <a:ea typeface="Microsoft YaHei" charset="-122"/>
                <a:cs typeface="Microsoft YaHei" charset="-122"/>
              </a:endParaRPr>
            </a:p>
          </p:txBody>
        </p:sp>
      </p:grpSp>
      <p:grpSp>
        <p:nvGrpSpPr>
          <p:cNvPr id="53" name="组 52"/>
          <p:cNvGrpSpPr/>
          <p:nvPr/>
        </p:nvGrpSpPr>
        <p:grpSpPr>
          <a:xfrm>
            <a:off x="5977970" y="2049105"/>
            <a:ext cx="951516" cy="1415661"/>
            <a:chOff x="6624387" y="2346764"/>
            <a:chExt cx="951516" cy="1415661"/>
          </a:xfrm>
        </p:grpSpPr>
        <p:grpSp>
          <p:nvGrpSpPr>
            <p:cNvPr id="26" name="组合 28"/>
            <p:cNvGrpSpPr/>
            <p:nvPr/>
          </p:nvGrpSpPr>
          <p:grpSpPr>
            <a:xfrm>
              <a:off x="6624387" y="2346764"/>
              <a:ext cx="951516" cy="1415661"/>
              <a:chOff x="7524517" y="4087255"/>
              <a:chExt cx="1465246" cy="1877262"/>
            </a:xfrm>
          </p:grpSpPr>
          <p:sp>
            <p:nvSpPr>
              <p:cNvPr id="37" name="任意多边形 29"/>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0" name="矩形 29"/>
            <p:cNvSpPr/>
            <p:nvPr/>
          </p:nvSpPr>
          <p:spPr>
            <a:xfrm>
              <a:off x="6681412" y="2595308"/>
              <a:ext cx="828580" cy="598326"/>
            </a:xfrm>
            <a:prstGeom prst="rect">
              <a:avLst/>
            </a:prstGeom>
          </p:spPr>
          <p:txBody>
            <a:bodyPr wrap="square">
              <a:spAutoFit/>
            </a:bodyPr>
            <a:lstStyle/>
            <a:p>
              <a:pPr algn="ctr"/>
              <a:r>
                <a:rPr lang="en-US" altLang="zh-CN" sz="3600" b="1" dirty="0">
                  <a:solidFill>
                    <a:schemeClr val="accent1">
                      <a:lumMod val="50000"/>
                    </a:schemeClr>
                  </a:solidFill>
                  <a:latin typeface="Microsoft YaHei" charset="-122"/>
                  <a:ea typeface="Microsoft YaHei" charset="-122"/>
                  <a:cs typeface="Microsoft YaHei" charset="-122"/>
                </a:rPr>
                <a:t>02</a:t>
              </a:r>
              <a:endParaRPr lang="zh-CN" altLang="en-US" sz="3600" b="1" dirty="0">
                <a:solidFill>
                  <a:schemeClr val="accent1">
                    <a:lumMod val="50000"/>
                  </a:schemeClr>
                </a:solidFill>
                <a:latin typeface="Microsoft YaHei" charset="-122"/>
                <a:ea typeface="Microsoft YaHei" charset="-122"/>
                <a:cs typeface="Microsoft YaHei" charset="-122"/>
              </a:endParaRPr>
            </a:p>
          </p:txBody>
        </p:sp>
      </p:grpSp>
      <p:grpSp>
        <p:nvGrpSpPr>
          <p:cNvPr id="54" name="组 53"/>
          <p:cNvGrpSpPr/>
          <p:nvPr/>
        </p:nvGrpSpPr>
        <p:grpSpPr>
          <a:xfrm>
            <a:off x="4469134" y="3489402"/>
            <a:ext cx="1104509" cy="1643282"/>
            <a:chOff x="4852417" y="3595168"/>
            <a:chExt cx="1104509" cy="1643282"/>
          </a:xfrm>
        </p:grpSpPr>
        <p:grpSp>
          <p:nvGrpSpPr>
            <p:cNvPr id="27" name="组合 31"/>
            <p:cNvGrpSpPr/>
            <p:nvPr/>
          </p:nvGrpSpPr>
          <p:grpSpPr>
            <a:xfrm flipH="1">
              <a:off x="4852417" y="3595168"/>
              <a:ext cx="1104509" cy="1643282"/>
              <a:chOff x="7524517" y="4087255"/>
              <a:chExt cx="1465246" cy="1877262"/>
            </a:xfrm>
          </p:grpSpPr>
          <p:sp>
            <p:nvSpPr>
              <p:cNvPr id="35" name="任意多边形 32"/>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矩形 30"/>
            <p:cNvSpPr/>
            <p:nvPr/>
          </p:nvSpPr>
          <p:spPr>
            <a:xfrm>
              <a:off x="4973677" y="3917905"/>
              <a:ext cx="828580" cy="598326"/>
            </a:xfrm>
            <a:prstGeom prst="rect">
              <a:avLst/>
            </a:prstGeom>
          </p:spPr>
          <p:txBody>
            <a:bodyPr wrap="square">
              <a:spAutoFit/>
            </a:bodyPr>
            <a:lstStyle/>
            <a:p>
              <a:pPr algn="ctr"/>
              <a:r>
                <a:rPr lang="en-US" altLang="zh-CN" sz="3600" b="1" dirty="0">
                  <a:solidFill>
                    <a:schemeClr val="accent1">
                      <a:lumMod val="50000"/>
                    </a:schemeClr>
                  </a:solidFill>
                  <a:latin typeface="Microsoft YaHei" charset="-122"/>
                  <a:ea typeface="Microsoft YaHei" charset="-122"/>
                  <a:cs typeface="Microsoft YaHei" charset="-122"/>
                </a:rPr>
                <a:t>03</a:t>
              </a:r>
              <a:endParaRPr lang="zh-CN" altLang="en-US" sz="3600" b="1" dirty="0">
                <a:solidFill>
                  <a:schemeClr val="accent1">
                    <a:lumMod val="50000"/>
                  </a:schemeClr>
                </a:solidFill>
                <a:latin typeface="Microsoft YaHei" charset="-122"/>
                <a:ea typeface="Microsoft YaHei" charset="-122"/>
                <a:cs typeface="Microsoft YaHei" charset="-122"/>
              </a:endParaRPr>
            </a:p>
          </p:txBody>
        </p:sp>
      </p:grpSp>
      <p:grpSp>
        <p:nvGrpSpPr>
          <p:cNvPr id="55" name="组 54"/>
          <p:cNvGrpSpPr/>
          <p:nvPr/>
        </p:nvGrpSpPr>
        <p:grpSpPr>
          <a:xfrm>
            <a:off x="7174124" y="3706081"/>
            <a:ext cx="1168060" cy="1737833"/>
            <a:chOff x="7520187" y="3907517"/>
            <a:chExt cx="1168060" cy="1737833"/>
          </a:xfrm>
        </p:grpSpPr>
        <p:grpSp>
          <p:nvGrpSpPr>
            <p:cNvPr id="25" name="组合 9"/>
            <p:cNvGrpSpPr/>
            <p:nvPr/>
          </p:nvGrpSpPr>
          <p:grpSpPr>
            <a:xfrm>
              <a:off x="7520187" y="3907517"/>
              <a:ext cx="1168060" cy="1737833"/>
              <a:chOff x="7524517" y="4087255"/>
              <a:chExt cx="1465246" cy="1877262"/>
            </a:xfrm>
          </p:grpSpPr>
          <p:sp>
            <p:nvSpPr>
              <p:cNvPr id="39" name="任意多边形 27"/>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椭圆 39"/>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矩形 31"/>
            <p:cNvSpPr/>
            <p:nvPr/>
          </p:nvSpPr>
          <p:spPr>
            <a:xfrm>
              <a:off x="7672932" y="4250935"/>
              <a:ext cx="828580" cy="598326"/>
            </a:xfrm>
            <a:prstGeom prst="rect">
              <a:avLst/>
            </a:prstGeom>
          </p:spPr>
          <p:txBody>
            <a:bodyPr wrap="square">
              <a:spAutoFit/>
            </a:bodyPr>
            <a:lstStyle/>
            <a:p>
              <a:pPr algn="ctr"/>
              <a:r>
                <a:rPr lang="en-US" altLang="zh-CN" sz="3600" b="1" dirty="0">
                  <a:solidFill>
                    <a:schemeClr val="accent1">
                      <a:lumMod val="50000"/>
                    </a:schemeClr>
                  </a:solidFill>
                  <a:latin typeface="Microsoft YaHei" charset="-122"/>
                  <a:ea typeface="Microsoft YaHei" charset="-122"/>
                  <a:cs typeface="Microsoft YaHei" charset="-122"/>
                </a:rPr>
                <a:t>04</a:t>
              </a:r>
              <a:endParaRPr lang="zh-CN" altLang="en-US" sz="3600" b="1" dirty="0">
                <a:solidFill>
                  <a:schemeClr val="accent1">
                    <a:lumMod val="50000"/>
                  </a:schemeClr>
                </a:solidFill>
                <a:latin typeface="Microsoft YaHei" charset="-122"/>
                <a:ea typeface="Microsoft YaHei" charset="-122"/>
                <a:cs typeface="Microsoft YaHei" charset="-122"/>
              </a:endParaRPr>
            </a:p>
          </p:txBody>
        </p:sp>
      </p:grpSp>
      <p:sp>
        <p:nvSpPr>
          <p:cNvPr id="3" name="椭圆 2"/>
          <p:cNvSpPr/>
          <p:nvPr/>
        </p:nvSpPr>
        <p:spPr>
          <a:xfrm>
            <a:off x="9653393" y="1535483"/>
            <a:ext cx="1107855" cy="1197961"/>
          </a:xfrm>
          <a:prstGeom prst="ellipse">
            <a:avLst/>
          </a:prstGeom>
          <a:noFill/>
          <a:ln w="57150">
            <a:solidFill>
              <a:srgbClr val="FF4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4D60"/>
              </a:solidFill>
            </a:endParaRPr>
          </a:p>
        </p:txBody>
      </p:sp>
      <p:sp>
        <p:nvSpPr>
          <p:cNvPr id="6" name="文本框 5"/>
          <p:cNvSpPr txBox="1"/>
          <p:nvPr/>
        </p:nvSpPr>
        <p:spPr>
          <a:xfrm>
            <a:off x="8979047" y="2857213"/>
            <a:ext cx="2774051" cy="461665"/>
          </a:xfrm>
          <a:prstGeom prst="rect">
            <a:avLst/>
          </a:prstGeom>
          <a:noFill/>
        </p:spPr>
        <p:txBody>
          <a:bodyPr wrap="square" rtlCol="0">
            <a:spAutoFit/>
          </a:bodyPr>
          <a:lstStyle/>
          <a:p>
            <a:r>
              <a:rPr lang="en-US" altLang="zh-CN" b="1" dirty="0">
                <a:latin typeface="Microsoft YaHei" charset="-122"/>
                <a:ea typeface="Microsoft YaHei" charset="-122"/>
                <a:cs typeface="Microsoft YaHei" charset="-122"/>
              </a:rPr>
              <a:t> </a:t>
            </a:r>
            <a:r>
              <a:rPr lang="en-US" altLang="zh-CN" sz="2400" dirty="0">
                <a:solidFill>
                  <a:schemeClr val="accent1">
                    <a:lumMod val="50000"/>
                  </a:schemeClr>
                </a:solidFill>
                <a:latin typeface="Microsoft YaHei" charset="-122"/>
                <a:ea typeface="Microsoft YaHei" charset="-122"/>
                <a:cs typeface="Microsoft YaHei" charset="-122"/>
              </a:rPr>
              <a:t>Recognition</a:t>
            </a:r>
            <a:endParaRPr kumimoji="1" lang="zh-CN" altLang="en-US" sz="2400" dirty="0">
              <a:solidFill>
                <a:schemeClr val="accent1">
                  <a:lumMod val="50000"/>
                </a:schemeClr>
              </a:solidFill>
              <a:latin typeface="Microsoft YaHei" charset="-122"/>
              <a:ea typeface="Microsoft YaHei" charset="-122"/>
              <a:cs typeface="Microsoft YaHei"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04" y="3297979"/>
            <a:ext cx="3497206" cy="2185754"/>
          </a:xfrm>
          <a:prstGeom prst="rect">
            <a:avLst/>
          </a:prstGeom>
        </p:spPr>
      </p:pic>
      <p:grpSp>
        <p:nvGrpSpPr>
          <p:cNvPr id="50" name="组 49"/>
          <p:cNvGrpSpPr/>
          <p:nvPr/>
        </p:nvGrpSpPr>
        <p:grpSpPr>
          <a:xfrm>
            <a:off x="585572" y="977627"/>
            <a:ext cx="3058461" cy="1305620"/>
            <a:chOff x="453762" y="722949"/>
            <a:chExt cx="3058461" cy="130562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762" y="722949"/>
              <a:ext cx="1305620" cy="1305620"/>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1503" y="781669"/>
              <a:ext cx="1210720" cy="1210720"/>
            </a:xfrm>
            <a:prstGeom prst="rect">
              <a:avLst/>
            </a:prstGeom>
          </p:spPr>
        </p:pic>
        <p:cxnSp>
          <p:nvCxnSpPr>
            <p:cNvPr id="11" name="直线箭头连接符 10"/>
            <p:cNvCxnSpPr/>
            <p:nvPr/>
          </p:nvCxnSpPr>
          <p:spPr>
            <a:xfrm>
              <a:off x="1759382" y="1429489"/>
              <a:ext cx="500062"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椭圆 40"/>
          <p:cNvSpPr/>
          <p:nvPr/>
        </p:nvSpPr>
        <p:spPr>
          <a:xfrm>
            <a:off x="1110696" y="4338784"/>
            <a:ext cx="1635368" cy="1197961"/>
          </a:xfrm>
          <a:prstGeom prst="ellipse">
            <a:avLst/>
          </a:prstGeom>
          <a:noFill/>
          <a:ln w="57150">
            <a:solidFill>
              <a:srgbClr val="FF4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697722" y="5752013"/>
            <a:ext cx="3102969" cy="830997"/>
          </a:xfrm>
          <a:prstGeom prst="rect">
            <a:avLst/>
          </a:prstGeom>
          <a:noFill/>
        </p:spPr>
        <p:txBody>
          <a:bodyPr wrap="square" rtlCol="0">
            <a:spAutoFit/>
          </a:bodyPr>
          <a:lstStyle/>
          <a:p>
            <a:pPr algn="ctr"/>
            <a:r>
              <a:rPr lang="en-US" altLang="zh-CN" sz="2400" dirty="0">
                <a:solidFill>
                  <a:schemeClr val="accent1">
                    <a:lumMod val="50000"/>
                  </a:schemeClr>
                </a:solidFill>
                <a:latin typeface="Microsoft YaHei" charset="-122"/>
                <a:ea typeface="Microsoft YaHei" charset="-122"/>
                <a:cs typeface="Microsoft YaHei" charset="-122"/>
              </a:rPr>
              <a:t>Real-time 3D operation</a:t>
            </a:r>
            <a:endParaRPr kumimoji="1" lang="zh-CN" altLang="en-US" sz="2400" dirty="0">
              <a:solidFill>
                <a:schemeClr val="accent1">
                  <a:lumMod val="50000"/>
                </a:schemeClr>
              </a:solidFill>
              <a:latin typeface="Microsoft YaHei" charset="-122"/>
              <a:ea typeface="Microsoft YaHei" charset="-122"/>
              <a:cs typeface="Microsoft YaHei" charset="-122"/>
            </a:endParaRPr>
          </a:p>
        </p:txBody>
      </p:sp>
      <p:grpSp>
        <p:nvGrpSpPr>
          <p:cNvPr id="48" name="组 47"/>
          <p:cNvGrpSpPr/>
          <p:nvPr/>
        </p:nvGrpSpPr>
        <p:grpSpPr>
          <a:xfrm>
            <a:off x="9393727" y="4231654"/>
            <a:ext cx="2785840" cy="1601009"/>
            <a:chOff x="9026606" y="4593284"/>
            <a:chExt cx="2785840" cy="1601009"/>
          </a:xfrm>
        </p:grpSpPr>
        <p:pic>
          <p:nvPicPr>
            <p:cNvPr id="44" name="图片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6606" y="4676435"/>
              <a:ext cx="1188071" cy="1194407"/>
            </a:xfrm>
            <a:prstGeom prst="rect">
              <a:avLst/>
            </a:prstGeom>
          </p:spPr>
        </p:pic>
        <p:pic>
          <p:nvPicPr>
            <p:cNvPr id="45" name="图片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11437" y="4593284"/>
              <a:ext cx="1601009" cy="1601009"/>
            </a:xfrm>
            <a:prstGeom prst="rect">
              <a:avLst/>
            </a:prstGeom>
          </p:spPr>
        </p:pic>
        <p:sp>
          <p:nvSpPr>
            <p:cNvPr id="46" name="文本框 45"/>
            <p:cNvSpPr txBox="1"/>
            <p:nvPr/>
          </p:nvSpPr>
          <p:spPr>
            <a:xfrm>
              <a:off x="10136115" y="5240273"/>
              <a:ext cx="725071" cy="646331"/>
            </a:xfrm>
            <a:prstGeom prst="rect">
              <a:avLst/>
            </a:prstGeom>
            <a:noFill/>
          </p:spPr>
          <p:txBody>
            <a:bodyPr wrap="square" rtlCol="0">
              <a:spAutoFit/>
            </a:bodyPr>
            <a:lstStyle/>
            <a:p>
              <a:r>
                <a:rPr kumimoji="1" lang="en-US" altLang="zh-CN" sz="3600" b="1" dirty="0">
                  <a:latin typeface="Microsoft YaHei" charset="-122"/>
                  <a:ea typeface="Microsoft YaHei" charset="-122"/>
                  <a:cs typeface="Microsoft YaHei" charset="-122"/>
                </a:rPr>
                <a:t>&amp;</a:t>
              </a:r>
              <a:endParaRPr kumimoji="1" lang="zh-CN" altLang="en-US" sz="3600" b="1" dirty="0">
                <a:latin typeface="Microsoft YaHei" charset="-122"/>
                <a:ea typeface="Microsoft YaHei" charset="-122"/>
                <a:cs typeface="Microsoft YaHei" charset="-122"/>
              </a:endParaRPr>
            </a:p>
          </p:txBody>
        </p:sp>
      </p:grpSp>
      <p:sp>
        <p:nvSpPr>
          <p:cNvPr id="47" name="文本框 46"/>
          <p:cNvSpPr txBox="1"/>
          <p:nvPr/>
        </p:nvSpPr>
        <p:spPr>
          <a:xfrm>
            <a:off x="8903768" y="5752013"/>
            <a:ext cx="3504003" cy="830997"/>
          </a:xfrm>
          <a:prstGeom prst="rect">
            <a:avLst/>
          </a:prstGeom>
          <a:noFill/>
        </p:spPr>
        <p:txBody>
          <a:bodyPr wrap="square" rtlCol="0">
            <a:spAutoFit/>
          </a:bodyPr>
          <a:lstStyle/>
          <a:p>
            <a:pPr algn="ctr"/>
            <a:r>
              <a:rPr lang="en-US" altLang="zh-CN" b="1" dirty="0">
                <a:latin typeface="Microsoft YaHei" charset="-122"/>
                <a:ea typeface="Microsoft YaHei" charset="-122"/>
                <a:cs typeface="Microsoft YaHei" charset="-122"/>
              </a:rPr>
              <a:t> </a:t>
            </a:r>
            <a:r>
              <a:rPr lang="en-US" altLang="zh-CN" sz="2400" dirty="0">
                <a:solidFill>
                  <a:schemeClr val="accent1">
                    <a:lumMod val="50000"/>
                  </a:schemeClr>
                </a:solidFill>
                <a:latin typeface="Microsoft YaHei" charset="-122"/>
                <a:ea typeface="Microsoft YaHei" charset="-122"/>
                <a:cs typeface="Microsoft YaHei" charset="-122"/>
              </a:rPr>
              <a:t>Further</a:t>
            </a:r>
            <a:r>
              <a:rPr lang="zh-CN" altLang="en-US" sz="2400" dirty="0">
                <a:solidFill>
                  <a:schemeClr val="accent1">
                    <a:lumMod val="50000"/>
                  </a:schemeClr>
                </a:solidFill>
                <a:latin typeface="Microsoft YaHei" charset="-122"/>
                <a:ea typeface="Microsoft YaHei" charset="-122"/>
                <a:cs typeface="Microsoft YaHei" charset="-122"/>
              </a:rPr>
              <a:t> </a:t>
            </a:r>
            <a:r>
              <a:rPr lang="en-US" altLang="zh-CN" sz="2400" dirty="0">
                <a:solidFill>
                  <a:schemeClr val="accent1">
                    <a:lumMod val="50000"/>
                  </a:schemeClr>
                </a:solidFill>
                <a:latin typeface="Microsoft YaHei" charset="-122"/>
                <a:ea typeface="Microsoft YaHei" charset="-122"/>
                <a:cs typeface="Microsoft YaHei" charset="-122"/>
              </a:rPr>
              <a:t>precise </a:t>
            </a:r>
          </a:p>
          <a:p>
            <a:pPr algn="ctr"/>
            <a:r>
              <a:rPr kumimoji="1" lang="en-US" altLang="zh-CN" sz="2400" dirty="0">
                <a:solidFill>
                  <a:schemeClr val="accent1">
                    <a:lumMod val="50000"/>
                  </a:schemeClr>
                </a:solidFill>
                <a:latin typeface="Microsoft YaHei" charset="-122"/>
                <a:ea typeface="Microsoft YaHei" charset="-122"/>
                <a:cs typeface="Microsoft YaHei" charset="-122"/>
              </a:rPr>
              <a:t>Operation</a:t>
            </a:r>
            <a:endParaRPr kumimoji="1" lang="zh-CN" altLang="en-US" sz="2400" dirty="0">
              <a:solidFill>
                <a:schemeClr val="accent1">
                  <a:lumMod val="50000"/>
                </a:schemeClr>
              </a:solidFill>
              <a:latin typeface="Microsoft YaHei" charset="-122"/>
              <a:ea typeface="Microsoft YaHei" charset="-122"/>
              <a:cs typeface="Microsoft YaHei" charset="-122"/>
            </a:endParaRPr>
          </a:p>
        </p:txBody>
      </p:sp>
      <p:sp>
        <p:nvSpPr>
          <p:cNvPr id="49" name="文本框 48"/>
          <p:cNvSpPr txBox="1"/>
          <p:nvPr/>
        </p:nvSpPr>
        <p:spPr>
          <a:xfrm>
            <a:off x="453762" y="2353849"/>
            <a:ext cx="3322083" cy="461665"/>
          </a:xfrm>
          <a:prstGeom prst="rect">
            <a:avLst/>
          </a:prstGeom>
          <a:noFill/>
        </p:spPr>
        <p:txBody>
          <a:bodyPr wrap="square" rtlCol="0">
            <a:spAutoFit/>
          </a:bodyPr>
          <a:lstStyle/>
          <a:p>
            <a:r>
              <a:rPr lang="en-US" altLang="zh-CN" b="1" dirty="0">
                <a:latin typeface="Microsoft YaHei" charset="-122"/>
                <a:ea typeface="Microsoft YaHei" charset="-122"/>
                <a:cs typeface="Microsoft YaHei" charset="-122"/>
              </a:rPr>
              <a:t> </a:t>
            </a:r>
            <a:r>
              <a:rPr lang="en-US" altLang="zh-CN" sz="2400" dirty="0">
                <a:solidFill>
                  <a:schemeClr val="accent1">
                    <a:lumMod val="50000"/>
                  </a:schemeClr>
                </a:solidFill>
                <a:latin typeface="Microsoft YaHei" charset="-122"/>
                <a:ea typeface="Microsoft YaHei" charset="-122"/>
                <a:cs typeface="Microsoft YaHei" charset="-122"/>
              </a:rPr>
              <a:t>Camera Invoking</a:t>
            </a:r>
            <a:endParaRPr kumimoji="1" lang="zh-CN" altLang="en-US" sz="2400" dirty="0">
              <a:solidFill>
                <a:schemeClr val="accent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50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ppt_x"/>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blinds(horizontal)">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41" grpId="0" animBg="1"/>
      <p:bldP spid="42" grpId="0"/>
      <p:bldP spid="47"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 5"/>
          <p:cNvGrpSpPr/>
          <p:nvPr/>
        </p:nvGrpSpPr>
        <p:grpSpPr>
          <a:xfrm>
            <a:off x="954012" y="2342016"/>
            <a:ext cx="3167212" cy="2641437"/>
            <a:chOff x="766650" y="2183550"/>
            <a:chExt cx="3602157" cy="3036144"/>
          </a:xfrm>
        </p:grpSpPr>
        <p:grpSp>
          <p:nvGrpSpPr>
            <p:cNvPr id="12" name="组合 11"/>
            <p:cNvGrpSpPr/>
            <p:nvPr/>
          </p:nvGrpSpPr>
          <p:grpSpPr>
            <a:xfrm>
              <a:off x="1077578" y="2183550"/>
              <a:ext cx="3047302" cy="3036144"/>
              <a:chOff x="1567941" y="2406154"/>
              <a:chExt cx="3036144" cy="3036144"/>
            </a:xfrm>
          </p:grpSpPr>
          <p:sp>
            <p:nvSpPr>
              <p:cNvPr id="16" name="圆角矩形 15"/>
              <p:cNvSpPr/>
              <p:nvPr/>
            </p:nvSpPr>
            <p:spPr>
              <a:xfrm>
                <a:off x="1567941" y="2406154"/>
                <a:ext cx="3036144" cy="3036144"/>
              </a:xfrm>
              <a:prstGeom prst="roundRect">
                <a:avLst>
                  <a:gd name="adj" fmla="val 50000"/>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696001" y="2819577"/>
                <a:ext cx="782181" cy="759788"/>
                <a:chOff x="5640825" y="3930929"/>
                <a:chExt cx="693763" cy="673901"/>
              </a:xfrm>
            </p:grpSpPr>
            <p:sp>
              <p:nvSpPr>
                <p:cNvPr id="26" name="Rounded Rectangle 25"/>
                <p:cNvSpPr/>
                <p:nvPr/>
              </p:nvSpPr>
              <p:spPr>
                <a:xfrm>
                  <a:off x="5640825" y="3930929"/>
                  <a:ext cx="693763" cy="673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44"/>
                <p:cNvSpPr>
                  <a:spLocks noEditPoints="1"/>
                </p:cNvSpPr>
                <p:nvPr/>
              </p:nvSpPr>
              <p:spPr bwMode="auto">
                <a:xfrm>
                  <a:off x="5803533" y="4125026"/>
                  <a:ext cx="368347" cy="285706"/>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3B424B"/>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8" name="矩形 27"/>
            <p:cNvSpPr/>
            <p:nvPr/>
          </p:nvSpPr>
          <p:spPr>
            <a:xfrm>
              <a:off x="766650" y="3701622"/>
              <a:ext cx="3602157" cy="947012"/>
            </a:xfrm>
            <a:prstGeom prst="rect">
              <a:avLst/>
            </a:prstGeom>
          </p:spPr>
          <p:txBody>
            <a:bodyPr wrap="square">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OpenGL</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2.2 Scene Drawing Module</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10" name="组 9"/>
          <p:cNvGrpSpPr/>
          <p:nvPr/>
        </p:nvGrpSpPr>
        <p:grpSpPr>
          <a:xfrm>
            <a:off x="4517226" y="1481258"/>
            <a:ext cx="6752579" cy="4568983"/>
            <a:chOff x="5047413" y="1202983"/>
            <a:chExt cx="6752579" cy="4568983"/>
          </a:xfrm>
        </p:grpSpPr>
        <p:grpSp>
          <p:nvGrpSpPr>
            <p:cNvPr id="8" name="组 7"/>
            <p:cNvGrpSpPr/>
            <p:nvPr/>
          </p:nvGrpSpPr>
          <p:grpSpPr>
            <a:xfrm>
              <a:off x="5047413" y="1202983"/>
              <a:ext cx="6752579" cy="2908041"/>
              <a:chOff x="4793458" y="1374584"/>
              <a:chExt cx="6752579" cy="2908041"/>
            </a:xfrm>
          </p:grpSpPr>
          <p:sp>
            <p:nvSpPr>
              <p:cNvPr id="31" name="文本框 30"/>
              <p:cNvSpPr txBox="1"/>
              <p:nvPr/>
            </p:nvSpPr>
            <p:spPr>
              <a:xfrm>
                <a:off x="7417984" y="1618491"/>
                <a:ext cx="3892925" cy="461665"/>
              </a:xfrm>
              <a:prstGeom prst="rect">
                <a:avLst/>
              </a:prstGeom>
              <a:noFill/>
            </p:spPr>
            <p:txBody>
              <a:bodyPr wrap="none"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Draw 3D vector graphics </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417984" y="3231749"/>
                <a:ext cx="4128053" cy="461665"/>
              </a:xfrm>
              <a:prstGeom prst="rect">
                <a:avLst/>
              </a:prstGeom>
              <a:noFill/>
            </p:spPr>
            <p:txBody>
              <a:bodyPr wrap="none"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Draw</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Lighting</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and shadow</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082" t="15161" r="9329" b="12994"/>
              <a:stretch/>
            </p:blipFill>
            <p:spPr>
              <a:xfrm>
                <a:off x="4802482" y="1374584"/>
                <a:ext cx="2190674" cy="1302681"/>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9491" t="11722" b="17552"/>
              <a:stretch/>
            </p:blipFill>
            <p:spPr>
              <a:xfrm>
                <a:off x="4793458" y="2999384"/>
                <a:ext cx="2199698" cy="1283241"/>
              </a:xfrm>
              <a:prstGeom prst="rect">
                <a:avLst/>
              </a:prstGeom>
            </p:spPr>
          </p:pic>
        </p:gr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b="18848"/>
            <a:stretch/>
          </p:blipFill>
          <p:spPr>
            <a:xfrm>
              <a:off x="5056437" y="4433143"/>
              <a:ext cx="2199698" cy="1338823"/>
            </a:xfrm>
            <a:prstGeom prst="rect">
              <a:avLst/>
            </a:prstGeom>
          </p:spPr>
        </p:pic>
        <p:sp>
          <p:nvSpPr>
            <p:cNvPr id="38" name="文本框 37"/>
            <p:cNvSpPr txBox="1"/>
            <p:nvPr/>
          </p:nvSpPr>
          <p:spPr>
            <a:xfrm>
              <a:off x="7671939" y="4657982"/>
              <a:ext cx="4084709" cy="830997"/>
            </a:xfrm>
            <a:prstGeom prst="rect">
              <a:avLst/>
            </a:prstGeom>
            <a:noFill/>
          </p:spPr>
          <p:txBody>
            <a:bodyPr wrap="square" rtlCol="0">
              <a:spAutoFit/>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Set timer to refresh</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the</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scene</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dynamically</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3763" y="1725165"/>
            <a:ext cx="7068830" cy="4418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椭圆 10"/>
          <p:cNvSpPr/>
          <p:nvPr/>
        </p:nvSpPr>
        <p:spPr>
          <a:xfrm>
            <a:off x="1435144" y="2651578"/>
            <a:ext cx="6858000" cy="3613440"/>
          </a:xfrm>
          <a:prstGeom prst="ellipse">
            <a:avLst/>
          </a:prstGeom>
          <a:noFill/>
          <a:ln w="76200">
            <a:solidFill>
              <a:srgbClr val="FF4D60"/>
            </a:solidFill>
          </a:ln>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9546058" y="5496853"/>
            <a:ext cx="2049022" cy="646331"/>
          </a:xfrm>
          <a:prstGeom prst="rect">
            <a:avLst/>
          </a:prstGeom>
          <a:noFill/>
          <a:effectLst>
            <a:reflection blurRad="6350" stA="50000" endA="300" endPos="55000" dir="5400000" sy="-100000" algn="bl" rotWithShape="0"/>
          </a:effectLst>
        </p:spPr>
        <p:txBody>
          <a:bodyPr wrap="square" rtlCol="0">
            <a:spAutoFit/>
          </a:bodyPr>
          <a:lstStyle/>
          <a:p>
            <a:r>
              <a:rPr kumimoji="1" lang="en-US" altLang="zh-CN" sz="3600" b="1" dirty="0">
                <a:latin typeface="Microsoft YaHei" charset="-122"/>
                <a:ea typeface="Microsoft YaHei" charset="-122"/>
                <a:cs typeface="Microsoft YaHei" charset="-122"/>
              </a:rPr>
              <a:t>Scene</a:t>
            </a:r>
            <a:endParaRPr kumimoji="1" lang="zh-CN" altLang="en-US" sz="36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3131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67657"/>
          </a:xfrm>
          <a:prstGeom prst="rect">
            <a:avLst/>
          </a:prstGeom>
          <a:solidFill>
            <a:srgbClr val="3B4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327493" y="2876751"/>
            <a:ext cx="1537013" cy="400110"/>
          </a:xfrm>
          <a:prstGeom prst="rect">
            <a:avLst/>
          </a:prstGeom>
        </p:spPr>
        <p:txBody>
          <a:bodyPr wrap="square">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标题内容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TextBox 54"/>
          <p:cNvSpPr txBox="1"/>
          <p:nvPr/>
        </p:nvSpPr>
        <p:spPr>
          <a:xfrm>
            <a:off x="1293635" y="4300524"/>
            <a:ext cx="3023717" cy="923330"/>
          </a:xfrm>
          <a:prstGeom prst="rect">
            <a:avLst/>
          </a:prstGeom>
          <a:noFill/>
        </p:spPr>
        <p:txBody>
          <a:bodyPr wrap="square" rtlCol="0">
            <a:spAutoFit/>
          </a:bodyPr>
          <a:lstStyle/>
          <a:p>
            <a:pPr>
              <a:lnSpc>
                <a:spcPct val="150000"/>
              </a:lnSpc>
            </a:pPr>
            <a:r>
              <a:rPr lang="zh-CN" altLang="en-US" sz="1200">
                <a:solidFill>
                  <a:schemeClr val="bg1"/>
                </a:solidFill>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endParaRPr lang="zh-CN" altLang="en-US" sz="1200" dirty="0">
              <a:solidFill>
                <a:schemeClr val="bg1"/>
              </a:solidFill>
              <a:ea typeface="微软雅黑" panose="020B0503020204020204" pitchFamily="34" charset="-122"/>
              <a:cs typeface="方正兰亭细黑_GBK_M" pitchFamily="2" charset="2"/>
              <a:sym typeface="Arial" panose="020B0604020202020204" pitchFamily="34" charset="0"/>
            </a:endParaRPr>
          </a:p>
        </p:txBody>
      </p:sp>
      <p:sp>
        <p:nvSpPr>
          <p:cNvPr id="44" name="TextBox 54"/>
          <p:cNvSpPr txBox="1"/>
          <p:nvPr/>
        </p:nvSpPr>
        <p:spPr>
          <a:xfrm>
            <a:off x="7913805" y="4300524"/>
            <a:ext cx="3023717" cy="923330"/>
          </a:xfrm>
          <a:prstGeom prst="rect">
            <a:avLst/>
          </a:prstGeom>
          <a:noFill/>
        </p:spPr>
        <p:txBody>
          <a:bodyPr wrap="square" rtlCol="0">
            <a:spAutoFit/>
          </a:bodyPr>
          <a:lstStyle/>
          <a:p>
            <a:pPr>
              <a:lnSpc>
                <a:spcPct val="150000"/>
              </a:lnSpc>
            </a:pPr>
            <a:r>
              <a:rPr lang="zh-CN" altLang="en-US" sz="1200">
                <a:solidFill>
                  <a:schemeClr val="bg1"/>
                </a:solidFill>
                <a:ea typeface="微软雅黑" panose="020B0503020204020204" pitchFamily="34" charset="-122"/>
                <a:cs typeface="方正兰亭细黑_GBK_M" pitchFamily="2" charset="2"/>
                <a:sym typeface="Arial" panose="020B0604020202020204" pitchFamily="34" charset="0"/>
              </a:rPr>
              <a:t>您的内容打在这里，或者通过复制您的文本后，在此框中选择粘贴，并选择只保留文字。</a:t>
            </a:r>
            <a:endParaRPr lang="zh-CN" altLang="en-US" sz="1200" dirty="0">
              <a:solidFill>
                <a:schemeClr val="bg1"/>
              </a:solidFill>
              <a:ea typeface="微软雅黑" panose="020B0503020204020204" pitchFamily="34" charset="-122"/>
              <a:cs typeface="方正兰亭细黑_GBK_M" pitchFamily="2" charset="2"/>
              <a:sym typeface="Arial" panose="020B0604020202020204" pitchFamily="34" charset="0"/>
            </a:endParaRPr>
          </a:p>
        </p:txBody>
      </p:sp>
      <p:sp>
        <p:nvSpPr>
          <p:cNvPr id="14" name="矩形 13"/>
          <p:cNvSpPr/>
          <p:nvPr/>
        </p:nvSpPr>
        <p:spPr>
          <a:xfrm>
            <a:off x="83167" y="36085"/>
            <a:ext cx="7032008" cy="584775"/>
          </a:xfrm>
          <a:prstGeom prst="rect">
            <a:avLst/>
          </a:prstGeom>
          <a:effectLst>
            <a:reflection blurRad="6350" stA="52000" endA="300" endPos="35000" dir="5400000" sy="-100000" algn="bl" rotWithShape="0"/>
          </a:effectLst>
        </p:spPr>
        <p:txBody>
          <a:bodyPr wrap="squar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2.3 Scene Rendering Module</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p:nvPr/>
        </p:nvPicPr>
        <p:blipFill rotWithShape="1">
          <a:blip r:embed="rId3">
            <a:extLst>
              <a:ext uri="{28A0092B-C50C-407E-A947-70E740481C1C}">
                <a14:useLocalDpi xmlns:a14="http://schemas.microsoft.com/office/drawing/2010/main" val="0"/>
              </a:ext>
            </a:extLst>
          </a:blip>
          <a:srcRect t="9058"/>
          <a:stretch/>
        </p:blipFill>
        <p:spPr bwMode="auto">
          <a:xfrm>
            <a:off x="7278283" y="1247768"/>
            <a:ext cx="6238059" cy="4871847"/>
          </a:xfrm>
          <a:prstGeom prst="rect">
            <a:avLst/>
          </a:prstGeom>
          <a:noFill/>
          <a:ln>
            <a:noFill/>
          </a:ln>
          <a:effectLst/>
        </p:spPr>
      </p:pic>
      <p:grpSp>
        <p:nvGrpSpPr>
          <p:cNvPr id="65" name="组 64"/>
          <p:cNvGrpSpPr/>
          <p:nvPr/>
        </p:nvGrpSpPr>
        <p:grpSpPr>
          <a:xfrm>
            <a:off x="1" y="1239865"/>
            <a:ext cx="7640663" cy="4897314"/>
            <a:chOff x="0" y="1690839"/>
            <a:chExt cx="7533861" cy="4446339"/>
          </a:xfrm>
          <a:effectLst/>
        </p:grpSpPr>
        <p:sp>
          <p:nvSpPr>
            <p:cNvPr id="66" name="矩形 65"/>
            <p:cNvSpPr/>
            <p:nvPr/>
          </p:nvSpPr>
          <p:spPr>
            <a:xfrm>
              <a:off x="0" y="2087217"/>
              <a:ext cx="5613162" cy="914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67" name="矩形 66"/>
            <p:cNvSpPr/>
            <p:nvPr/>
          </p:nvSpPr>
          <p:spPr>
            <a:xfrm>
              <a:off x="0" y="3001617"/>
              <a:ext cx="5613162" cy="9144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68" name="矩形 67"/>
            <p:cNvSpPr/>
            <p:nvPr/>
          </p:nvSpPr>
          <p:spPr>
            <a:xfrm>
              <a:off x="0" y="3916017"/>
              <a:ext cx="5613162" cy="914400"/>
            </a:xfrm>
            <a:prstGeom prst="rect">
              <a:avLst/>
            </a:prstGeom>
            <a:solidFill>
              <a:srgbClr val="12B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69" name="矩形 68"/>
            <p:cNvSpPr/>
            <p:nvPr/>
          </p:nvSpPr>
          <p:spPr>
            <a:xfrm>
              <a:off x="0" y="4830417"/>
              <a:ext cx="5613162" cy="914400"/>
            </a:xfrm>
            <a:prstGeom prst="rect">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grpSp>
          <p:nvGrpSpPr>
            <p:cNvPr id="70" name="组 69"/>
            <p:cNvGrpSpPr/>
            <p:nvPr/>
          </p:nvGrpSpPr>
          <p:grpSpPr>
            <a:xfrm>
              <a:off x="203340" y="1690839"/>
              <a:ext cx="7330521" cy="4446339"/>
              <a:chOff x="203340" y="1690839"/>
              <a:chExt cx="7330521" cy="4446339"/>
            </a:xfrm>
          </p:grpSpPr>
          <p:sp>
            <p:nvSpPr>
              <p:cNvPr id="71" name="任意多边形 41"/>
              <p:cNvSpPr/>
              <p:nvPr/>
            </p:nvSpPr>
            <p:spPr>
              <a:xfrm flipV="1">
                <a:off x="5611235" y="3915353"/>
                <a:ext cx="458095" cy="1131570"/>
              </a:xfrm>
              <a:custGeom>
                <a:avLst/>
                <a:gdLst>
                  <a:gd name="connsiteX0" fmla="*/ 434340 w 453390"/>
                  <a:gd name="connsiteY0" fmla="*/ 0 h 1131570"/>
                  <a:gd name="connsiteX1" fmla="*/ 0 w 453390"/>
                  <a:gd name="connsiteY1" fmla="*/ 209550 h 1131570"/>
                  <a:gd name="connsiteX2" fmla="*/ 0 w 453390"/>
                  <a:gd name="connsiteY2" fmla="*/ 1131570 h 1131570"/>
                  <a:gd name="connsiteX3" fmla="*/ 453390 w 453390"/>
                  <a:gd name="connsiteY3" fmla="*/ 1131570 h 1131570"/>
                  <a:gd name="connsiteX4" fmla="*/ 434340 w 453390"/>
                  <a:gd name="connsiteY4" fmla="*/ 0 h 113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90" h="1131570">
                    <a:moveTo>
                      <a:pt x="434340" y="0"/>
                    </a:moveTo>
                    <a:lnTo>
                      <a:pt x="0" y="209550"/>
                    </a:lnTo>
                    <a:lnTo>
                      <a:pt x="0" y="1131570"/>
                    </a:lnTo>
                    <a:lnTo>
                      <a:pt x="453390" y="1131570"/>
                    </a:lnTo>
                    <a:lnTo>
                      <a:pt x="434340" y="0"/>
                    </a:lnTo>
                    <a:close/>
                  </a:path>
                </a:pathLst>
              </a:custGeom>
              <a:solidFill>
                <a:srgbClr val="0B9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2" name="任意多边形 40"/>
              <p:cNvSpPr/>
              <p:nvPr/>
            </p:nvSpPr>
            <p:spPr>
              <a:xfrm>
                <a:off x="5611235" y="2785110"/>
                <a:ext cx="458095" cy="1131570"/>
              </a:xfrm>
              <a:custGeom>
                <a:avLst/>
                <a:gdLst>
                  <a:gd name="connsiteX0" fmla="*/ 434340 w 453390"/>
                  <a:gd name="connsiteY0" fmla="*/ 0 h 1131570"/>
                  <a:gd name="connsiteX1" fmla="*/ 0 w 453390"/>
                  <a:gd name="connsiteY1" fmla="*/ 209550 h 1131570"/>
                  <a:gd name="connsiteX2" fmla="*/ 0 w 453390"/>
                  <a:gd name="connsiteY2" fmla="*/ 1131570 h 1131570"/>
                  <a:gd name="connsiteX3" fmla="*/ 453390 w 453390"/>
                  <a:gd name="connsiteY3" fmla="*/ 1131570 h 1131570"/>
                  <a:gd name="connsiteX4" fmla="*/ 434340 w 453390"/>
                  <a:gd name="connsiteY4" fmla="*/ 0 h 113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390" h="1131570">
                    <a:moveTo>
                      <a:pt x="434340" y="0"/>
                    </a:moveTo>
                    <a:lnTo>
                      <a:pt x="0" y="209550"/>
                    </a:lnTo>
                    <a:lnTo>
                      <a:pt x="0" y="1131570"/>
                    </a:lnTo>
                    <a:lnTo>
                      <a:pt x="453390" y="1131570"/>
                    </a:lnTo>
                    <a:lnTo>
                      <a:pt x="434340" y="0"/>
                    </a:lnTo>
                    <a:close/>
                  </a:path>
                </a:pathLst>
              </a:custGeom>
              <a:solidFill>
                <a:srgbClr val="8AB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3" name="矩形 72"/>
              <p:cNvSpPr/>
              <p:nvPr/>
            </p:nvSpPr>
            <p:spPr>
              <a:xfrm>
                <a:off x="6046304" y="1690839"/>
                <a:ext cx="1487557" cy="11098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4" name="矩形 73"/>
              <p:cNvSpPr/>
              <p:nvPr/>
            </p:nvSpPr>
            <p:spPr>
              <a:xfrm>
                <a:off x="6046304" y="2800710"/>
                <a:ext cx="1487557" cy="11098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5" name="矩形 74"/>
              <p:cNvSpPr/>
              <p:nvPr/>
            </p:nvSpPr>
            <p:spPr>
              <a:xfrm>
                <a:off x="6046304" y="3903839"/>
                <a:ext cx="1487557" cy="1141594"/>
              </a:xfrm>
              <a:prstGeom prst="rect">
                <a:avLst/>
              </a:prstGeom>
              <a:solidFill>
                <a:srgbClr val="12B19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6" name="矩形 75"/>
              <p:cNvSpPr/>
              <p:nvPr/>
            </p:nvSpPr>
            <p:spPr>
              <a:xfrm>
                <a:off x="6036365" y="5018072"/>
                <a:ext cx="1497496" cy="1109871"/>
              </a:xfrm>
              <a:prstGeom prst="rect">
                <a:avLst/>
              </a:prstGeom>
              <a:solidFill>
                <a:srgbClr val="288D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7" name="平行四边形 20"/>
              <p:cNvSpPr/>
              <p:nvPr/>
            </p:nvSpPr>
            <p:spPr>
              <a:xfrm rot="16200000" flipH="1">
                <a:off x="5170436" y="2140740"/>
                <a:ext cx="1318593" cy="433142"/>
              </a:xfrm>
              <a:custGeom>
                <a:avLst/>
                <a:gdLst>
                  <a:gd name="connsiteX0" fmla="*/ 0 w 1338472"/>
                  <a:gd name="connsiteY0" fmla="*/ 433142 h 433142"/>
                  <a:gd name="connsiteX1" fmla="*/ 406460 w 1338472"/>
                  <a:gd name="connsiteY1" fmla="*/ 0 h 433142"/>
                  <a:gd name="connsiteX2" fmla="*/ 1338472 w 1338472"/>
                  <a:gd name="connsiteY2" fmla="*/ 0 h 433142"/>
                  <a:gd name="connsiteX3" fmla="*/ 932012 w 1338472"/>
                  <a:gd name="connsiteY3" fmla="*/ 433142 h 433142"/>
                  <a:gd name="connsiteX4" fmla="*/ 0 w 1338472"/>
                  <a:gd name="connsiteY4" fmla="*/ 433142 h 433142"/>
                  <a:gd name="connsiteX0" fmla="*/ 0 w 1338472"/>
                  <a:gd name="connsiteY0" fmla="*/ 433142 h 433142"/>
                  <a:gd name="connsiteX1" fmla="*/ 406460 w 1338472"/>
                  <a:gd name="connsiteY1" fmla="*/ 0 h 433142"/>
                  <a:gd name="connsiteX2" fmla="*/ 1338472 w 1338472"/>
                  <a:gd name="connsiteY2" fmla="*/ 0 h 433142"/>
                  <a:gd name="connsiteX3" fmla="*/ 1120856 w 1338472"/>
                  <a:gd name="connsiteY3" fmla="*/ 433142 h 433142"/>
                  <a:gd name="connsiteX4" fmla="*/ 0 w 1338472"/>
                  <a:gd name="connsiteY4" fmla="*/ 433142 h 43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472" h="433142">
                    <a:moveTo>
                      <a:pt x="0" y="433142"/>
                    </a:moveTo>
                    <a:lnTo>
                      <a:pt x="406460" y="0"/>
                    </a:lnTo>
                    <a:lnTo>
                      <a:pt x="1338472" y="0"/>
                    </a:lnTo>
                    <a:lnTo>
                      <a:pt x="1120856" y="433142"/>
                    </a:lnTo>
                    <a:lnTo>
                      <a:pt x="0" y="433142"/>
                    </a:lnTo>
                    <a:close/>
                  </a:path>
                </a:pathLst>
              </a:custGeom>
              <a:solidFill>
                <a:srgbClr val="A9C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78" name="平行四边形 20"/>
              <p:cNvSpPr/>
              <p:nvPr/>
            </p:nvSpPr>
            <p:spPr>
              <a:xfrm rot="5400000" flipH="1" flipV="1">
                <a:off x="5168510" y="5261311"/>
                <a:ext cx="1318593" cy="433142"/>
              </a:xfrm>
              <a:custGeom>
                <a:avLst/>
                <a:gdLst>
                  <a:gd name="connsiteX0" fmla="*/ 0 w 1338472"/>
                  <a:gd name="connsiteY0" fmla="*/ 433142 h 433142"/>
                  <a:gd name="connsiteX1" fmla="*/ 406460 w 1338472"/>
                  <a:gd name="connsiteY1" fmla="*/ 0 h 433142"/>
                  <a:gd name="connsiteX2" fmla="*/ 1338472 w 1338472"/>
                  <a:gd name="connsiteY2" fmla="*/ 0 h 433142"/>
                  <a:gd name="connsiteX3" fmla="*/ 932012 w 1338472"/>
                  <a:gd name="connsiteY3" fmla="*/ 433142 h 433142"/>
                  <a:gd name="connsiteX4" fmla="*/ 0 w 1338472"/>
                  <a:gd name="connsiteY4" fmla="*/ 433142 h 433142"/>
                  <a:gd name="connsiteX0" fmla="*/ 0 w 1338472"/>
                  <a:gd name="connsiteY0" fmla="*/ 433142 h 433142"/>
                  <a:gd name="connsiteX1" fmla="*/ 406460 w 1338472"/>
                  <a:gd name="connsiteY1" fmla="*/ 0 h 433142"/>
                  <a:gd name="connsiteX2" fmla="*/ 1338472 w 1338472"/>
                  <a:gd name="connsiteY2" fmla="*/ 0 h 433142"/>
                  <a:gd name="connsiteX3" fmla="*/ 1120856 w 1338472"/>
                  <a:gd name="connsiteY3" fmla="*/ 433142 h 433142"/>
                  <a:gd name="connsiteX4" fmla="*/ 0 w 1338472"/>
                  <a:gd name="connsiteY4" fmla="*/ 433142 h 433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472" h="433142">
                    <a:moveTo>
                      <a:pt x="0" y="433142"/>
                    </a:moveTo>
                    <a:lnTo>
                      <a:pt x="406460" y="0"/>
                    </a:lnTo>
                    <a:lnTo>
                      <a:pt x="1338472" y="0"/>
                    </a:lnTo>
                    <a:lnTo>
                      <a:pt x="1120856" y="433142"/>
                    </a:lnTo>
                    <a:lnTo>
                      <a:pt x="0" y="433142"/>
                    </a:lnTo>
                    <a:close/>
                  </a:path>
                </a:pathLst>
              </a:custGeom>
              <a:solidFill>
                <a:srgbClr val="258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icrosoft YaHei Light" charset="-122"/>
                  <a:ea typeface="Microsoft YaHei Light" charset="-122"/>
                  <a:cs typeface="Microsoft YaHei Light" charset="-122"/>
                </a:endParaRPr>
              </a:p>
            </p:txBody>
          </p:sp>
          <p:sp>
            <p:nvSpPr>
              <p:cNvPr id="108" name="矩形 107"/>
              <p:cNvSpPr/>
              <p:nvPr/>
            </p:nvSpPr>
            <p:spPr>
              <a:xfrm>
                <a:off x="962672" y="2357311"/>
                <a:ext cx="3956106" cy="363265"/>
              </a:xfrm>
              <a:prstGeom prst="rect">
                <a:avLst/>
              </a:prstGeom>
            </p:spPr>
            <p:txBody>
              <a:bodyPr wrap="none">
                <a:spAutoFit/>
              </a:bodyPr>
              <a:lstStyle/>
              <a:p>
                <a:r>
                  <a:rPr lang="en-US" altLang="zh-CN" sz="2000" dirty="0">
                    <a:solidFill>
                      <a:prstClr val="white"/>
                    </a:solidFill>
                    <a:latin typeface="Microsoft YaHei" charset="-122"/>
                    <a:ea typeface="Microsoft YaHei" charset="-122"/>
                    <a:cs typeface="Microsoft YaHei" charset="-122"/>
                  </a:rPr>
                  <a:t>Based</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on</a:t>
                </a:r>
                <a:r>
                  <a:rPr lang="zh-CN" altLang="en-US" sz="2000" dirty="0">
                    <a:solidFill>
                      <a:prstClr val="white"/>
                    </a:solidFill>
                    <a:latin typeface="Microsoft YaHei" charset="-122"/>
                    <a:ea typeface="Microsoft YaHei" charset="-122"/>
                    <a:cs typeface="Microsoft YaHei" charset="-122"/>
                  </a:rPr>
                  <a:t> </a:t>
                </a:r>
                <a:r>
                  <a:rPr lang="en-US" altLang="zh-CN" sz="2000" dirty="0" err="1">
                    <a:solidFill>
                      <a:prstClr val="white"/>
                    </a:solidFill>
                    <a:latin typeface="Microsoft YaHei" charset="-122"/>
                    <a:ea typeface="Microsoft YaHei" charset="-122"/>
                    <a:cs typeface="Microsoft YaHei" charset="-122"/>
                  </a:rPr>
                  <a:t>radiancy</a:t>
                </a:r>
                <a:r>
                  <a:rPr lang="en-US" altLang="zh-CN" sz="2000" dirty="0">
                    <a:solidFill>
                      <a:prstClr val="white"/>
                    </a:solidFill>
                    <a:latin typeface="Microsoft YaHei" charset="-122"/>
                    <a:ea typeface="Microsoft YaHei" charset="-122"/>
                    <a:cs typeface="Microsoft YaHei" charset="-122"/>
                  </a:rPr>
                  <a:t> technology</a:t>
                </a:r>
                <a:endParaRPr lang="zh-CN" altLang="en-US" sz="2000" dirty="0">
                  <a:solidFill>
                    <a:prstClr val="white"/>
                  </a:solidFill>
                  <a:latin typeface="Microsoft YaHei" charset="-122"/>
                  <a:ea typeface="Microsoft YaHei" charset="-122"/>
                  <a:cs typeface="Microsoft YaHei" charset="-122"/>
                </a:endParaRPr>
              </a:p>
            </p:txBody>
          </p:sp>
          <p:grpSp>
            <p:nvGrpSpPr>
              <p:cNvPr id="83" name="组合 55"/>
              <p:cNvGrpSpPr/>
              <p:nvPr/>
            </p:nvGrpSpPr>
            <p:grpSpPr>
              <a:xfrm>
                <a:off x="6502472" y="3099016"/>
                <a:ext cx="456521" cy="454724"/>
                <a:chOff x="4557733" y="2434359"/>
                <a:chExt cx="512624" cy="510606"/>
              </a:xfrm>
              <a:solidFill>
                <a:schemeClr val="bg1"/>
              </a:solidFill>
            </p:grpSpPr>
            <p:sp>
              <p:nvSpPr>
                <p:cNvPr id="99"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Microsoft YaHei Light" charset="-122"/>
                    <a:ea typeface="Microsoft YaHei Light" charset="-122"/>
                    <a:cs typeface="Microsoft YaHei Light" charset="-122"/>
                  </a:endParaRPr>
                </a:p>
              </p:txBody>
            </p:sp>
            <p:sp>
              <p:nvSpPr>
                <p:cNvPr id="100" name="Freeform 8"/>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Microsoft YaHei Light" charset="-122"/>
                    <a:ea typeface="Microsoft YaHei Light" charset="-122"/>
                    <a:cs typeface="Microsoft YaHei Light" charset="-122"/>
                  </a:endParaRPr>
                </a:p>
              </p:txBody>
            </p:sp>
          </p:grpSp>
          <p:grpSp>
            <p:nvGrpSpPr>
              <p:cNvPr id="84" name="组合 58"/>
              <p:cNvGrpSpPr/>
              <p:nvPr/>
            </p:nvGrpSpPr>
            <p:grpSpPr>
              <a:xfrm>
                <a:off x="6539239" y="2024266"/>
                <a:ext cx="418013" cy="401997"/>
                <a:chOff x="6159731" y="1864447"/>
                <a:chExt cx="469385" cy="451400"/>
              </a:xfrm>
              <a:solidFill>
                <a:schemeClr val="bg1"/>
              </a:solidFill>
            </p:grpSpPr>
            <p:sp>
              <p:nvSpPr>
                <p:cNvPr id="97"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latin typeface="Microsoft YaHei Light" charset="-122"/>
                    <a:ea typeface="Microsoft YaHei Light" charset="-122"/>
                    <a:cs typeface="Microsoft YaHei Light" charset="-122"/>
                  </a:endParaRPr>
                </a:p>
              </p:txBody>
            </p:sp>
            <p:sp>
              <p:nvSpPr>
                <p:cNvPr id="98" name="Freeform 134"/>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a:solidFill>
                      <a:prstClr val="black"/>
                    </a:solidFill>
                    <a:latin typeface="Microsoft YaHei Light" charset="-122"/>
                    <a:ea typeface="Microsoft YaHei Light" charset="-122"/>
                    <a:cs typeface="Microsoft YaHei Light" charset="-122"/>
                  </a:endParaRPr>
                </a:p>
              </p:txBody>
            </p:sp>
          </p:grpSp>
          <p:grpSp>
            <p:nvGrpSpPr>
              <p:cNvPr id="85" name="组合 61"/>
              <p:cNvGrpSpPr/>
              <p:nvPr/>
            </p:nvGrpSpPr>
            <p:grpSpPr>
              <a:xfrm>
                <a:off x="6555628" y="5378302"/>
                <a:ext cx="377867" cy="327486"/>
                <a:chOff x="7090992" y="4839631"/>
                <a:chExt cx="424306" cy="367732"/>
              </a:xfrm>
              <a:solidFill>
                <a:schemeClr val="bg1"/>
              </a:solidFill>
            </p:grpSpPr>
            <p:sp>
              <p:nvSpPr>
                <p:cNvPr id="93" name="Freeform 19"/>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sp>
              <p:nvSpPr>
                <p:cNvPr id="94" name="Freeform 20"/>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sp>
              <p:nvSpPr>
                <p:cNvPr id="95" name="Freeform 21"/>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sp>
              <p:nvSpPr>
                <p:cNvPr id="96" name="Freeform 22"/>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grpSp>
          <p:grpSp>
            <p:nvGrpSpPr>
              <p:cNvPr id="86" name="组合 66"/>
              <p:cNvGrpSpPr/>
              <p:nvPr/>
            </p:nvGrpSpPr>
            <p:grpSpPr>
              <a:xfrm>
                <a:off x="6555628" y="4312913"/>
                <a:ext cx="347824" cy="344238"/>
                <a:chOff x="4270293" y="4090633"/>
                <a:chExt cx="390570" cy="386543"/>
              </a:xfrm>
              <a:solidFill>
                <a:schemeClr val="bg1"/>
              </a:solidFill>
            </p:grpSpPr>
            <p:sp>
              <p:nvSpPr>
                <p:cNvPr id="91" name="Freeform 136"/>
                <p:cNvSpPr>
                  <a:spLocks/>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sp>
              <p:nvSpPr>
                <p:cNvPr id="92"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a:solidFill>
                      <a:prstClr val="black"/>
                    </a:solidFill>
                    <a:latin typeface="Microsoft YaHei Light" charset="-122"/>
                    <a:ea typeface="Microsoft YaHei Light" charset="-122"/>
                    <a:cs typeface="Microsoft YaHei Light" charset="-122"/>
                  </a:endParaRPr>
                </a:p>
              </p:txBody>
            </p:sp>
          </p:grpSp>
          <p:sp>
            <p:nvSpPr>
              <p:cNvPr id="87" name="矩形 86"/>
              <p:cNvSpPr/>
              <p:nvPr/>
            </p:nvSpPr>
            <p:spPr>
              <a:xfrm>
                <a:off x="203340" y="2225896"/>
                <a:ext cx="890516" cy="586813"/>
              </a:xfrm>
              <a:prstGeom prst="rect">
                <a:avLst/>
              </a:prstGeom>
            </p:spPr>
            <p:txBody>
              <a:bodyPr wrap="square">
                <a:spAutoFit/>
              </a:bodyPr>
              <a:lstStyle/>
              <a:p>
                <a:pPr algn="ctr"/>
                <a:r>
                  <a:rPr lang="en-US" altLang="zh-CN" sz="3600" dirty="0">
                    <a:solidFill>
                      <a:prstClr val="white"/>
                    </a:solidFill>
                    <a:latin typeface="Impact" charset="0"/>
                    <a:ea typeface="Impact" charset="0"/>
                    <a:cs typeface="Impact" charset="0"/>
                  </a:rPr>
                  <a:t>01</a:t>
                </a:r>
                <a:endParaRPr lang="zh-CN" altLang="en-US" sz="3600" dirty="0">
                  <a:solidFill>
                    <a:prstClr val="white"/>
                  </a:solidFill>
                  <a:latin typeface="Impact" charset="0"/>
                  <a:ea typeface="Impact" charset="0"/>
                  <a:cs typeface="Impact" charset="0"/>
                </a:endParaRPr>
              </a:p>
            </p:txBody>
          </p:sp>
          <p:sp>
            <p:nvSpPr>
              <p:cNvPr id="88" name="矩形 87"/>
              <p:cNvSpPr/>
              <p:nvPr/>
            </p:nvSpPr>
            <p:spPr>
              <a:xfrm>
                <a:off x="221474" y="3185789"/>
                <a:ext cx="890516" cy="586813"/>
              </a:xfrm>
              <a:prstGeom prst="rect">
                <a:avLst/>
              </a:prstGeom>
            </p:spPr>
            <p:txBody>
              <a:bodyPr wrap="square">
                <a:spAutoFit/>
              </a:bodyPr>
              <a:lstStyle/>
              <a:p>
                <a:pPr algn="ctr"/>
                <a:r>
                  <a:rPr lang="en-US" altLang="zh-CN" sz="3600" dirty="0">
                    <a:solidFill>
                      <a:prstClr val="white"/>
                    </a:solidFill>
                    <a:latin typeface="Impact" charset="0"/>
                    <a:ea typeface="Impact" charset="0"/>
                    <a:cs typeface="Impact" charset="0"/>
                  </a:rPr>
                  <a:t>02</a:t>
                </a:r>
                <a:endParaRPr lang="zh-CN" altLang="en-US" sz="3600" dirty="0">
                  <a:solidFill>
                    <a:prstClr val="white"/>
                  </a:solidFill>
                  <a:latin typeface="Impact" charset="0"/>
                  <a:ea typeface="Impact" charset="0"/>
                  <a:cs typeface="Impact" charset="0"/>
                </a:endParaRPr>
              </a:p>
            </p:txBody>
          </p:sp>
          <p:sp>
            <p:nvSpPr>
              <p:cNvPr id="89" name="矩形 88"/>
              <p:cNvSpPr/>
              <p:nvPr/>
            </p:nvSpPr>
            <p:spPr>
              <a:xfrm>
                <a:off x="213983" y="4015646"/>
                <a:ext cx="890516" cy="586813"/>
              </a:xfrm>
              <a:prstGeom prst="rect">
                <a:avLst/>
              </a:prstGeom>
            </p:spPr>
            <p:txBody>
              <a:bodyPr wrap="square">
                <a:spAutoFit/>
              </a:bodyPr>
              <a:lstStyle/>
              <a:p>
                <a:pPr algn="ctr"/>
                <a:r>
                  <a:rPr lang="en-US" altLang="zh-CN" sz="3600" dirty="0">
                    <a:solidFill>
                      <a:prstClr val="white"/>
                    </a:solidFill>
                    <a:latin typeface="Impact" charset="0"/>
                    <a:ea typeface="Impact" charset="0"/>
                    <a:cs typeface="Impact" charset="0"/>
                  </a:rPr>
                  <a:t>03</a:t>
                </a:r>
                <a:endParaRPr lang="zh-CN" altLang="en-US" sz="3600" dirty="0">
                  <a:solidFill>
                    <a:prstClr val="white"/>
                  </a:solidFill>
                  <a:latin typeface="Impact" charset="0"/>
                  <a:ea typeface="Impact" charset="0"/>
                  <a:cs typeface="Impact" charset="0"/>
                </a:endParaRPr>
              </a:p>
            </p:txBody>
          </p:sp>
          <p:sp>
            <p:nvSpPr>
              <p:cNvPr id="90" name="矩形 89"/>
              <p:cNvSpPr/>
              <p:nvPr/>
            </p:nvSpPr>
            <p:spPr>
              <a:xfrm>
                <a:off x="213982" y="4924379"/>
                <a:ext cx="890516" cy="586813"/>
              </a:xfrm>
              <a:prstGeom prst="rect">
                <a:avLst/>
              </a:prstGeom>
            </p:spPr>
            <p:txBody>
              <a:bodyPr wrap="square">
                <a:spAutoFit/>
              </a:bodyPr>
              <a:lstStyle/>
              <a:p>
                <a:pPr algn="ctr"/>
                <a:r>
                  <a:rPr lang="en-US" altLang="zh-CN" sz="3600" dirty="0">
                    <a:solidFill>
                      <a:prstClr val="white"/>
                    </a:solidFill>
                    <a:latin typeface="Impact" charset="0"/>
                    <a:ea typeface="Impact" charset="0"/>
                    <a:cs typeface="Impact" charset="0"/>
                  </a:rPr>
                  <a:t>04</a:t>
                </a:r>
                <a:endParaRPr lang="zh-CN" altLang="en-US" sz="3600" dirty="0">
                  <a:solidFill>
                    <a:prstClr val="white"/>
                  </a:solidFill>
                  <a:latin typeface="Impact" charset="0"/>
                  <a:ea typeface="Impact" charset="0"/>
                  <a:cs typeface="Impact" charset="0"/>
                </a:endParaRPr>
              </a:p>
            </p:txBody>
          </p:sp>
        </p:grpSp>
      </p:grpSp>
      <p:sp>
        <p:nvSpPr>
          <p:cNvPr id="109" name="矩形 108"/>
          <p:cNvSpPr/>
          <p:nvPr/>
        </p:nvSpPr>
        <p:spPr>
          <a:xfrm>
            <a:off x="1004824" y="2987630"/>
            <a:ext cx="4407198" cy="400110"/>
          </a:xfrm>
          <a:prstGeom prst="rect">
            <a:avLst/>
          </a:prstGeom>
        </p:spPr>
        <p:txBody>
          <a:bodyPr wrap="square">
            <a:spAutoFit/>
          </a:bodyPr>
          <a:lstStyle/>
          <a:p>
            <a:r>
              <a:rPr lang="en-US" altLang="zh-CN" sz="2000" dirty="0">
                <a:solidFill>
                  <a:prstClr val="white"/>
                </a:solidFill>
                <a:latin typeface="Microsoft YaHei" charset="-122"/>
                <a:ea typeface="Microsoft YaHei" charset="-122"/>
                <a:cs typeface="Microsoft YaHei" charset="-122"/>
              </a:rPr>
              <a:t>Simulate light propagation</a:t>
            </a:r>
            <a:endParaRPr lang="zh-CN" altLang="en-US" sz="2000" dirty="0">
              <a:solidFill>
                <a:prstClr val="white"/>
              </a:solidFill>
              <a:latin typeface="Microsoft YaHei" charset="-122"/>
              <a:ea typeface="Microsoft YaHei" charset="-122"/>
              <a:cs typeface="Microsoft YaHei" charset="-122"/>
            </a:endParaRPr>
          </a:p>
        </p:txBody>
      </p:sp>
      <p:sp>
        <p:nvSpPr>
          <p:cNvPr id="110" name="矩形 109"/>
          <p:cNvSpPr/>
          <p:nvPr/>
        </p:nvSpPr>
        <p:spPr>
          <a:xfrm>
            <a:off x="976320" y="3790366"/>
            <a:ext cx="4434734" cy="707886"/>
          </a:xfrm>
          <a:prstGeom prst="rect">
            <a:avLst/>
          </a:prstGeom>
        </p:spPr>
        <p:txBody>
          <a:bodyPr wrap="square">
            <a:spAutoFit/>
          </a:bodyPr>
          <a:lstStyle/>
          <a:p>
            <a:r>
              <a:rPr lang="en-US" altLang="zh-CN" sz="2000" dirty="0">
                <a:solidFill>
                  <a:prstClr val="white"/>
                </a:solidFill>
                <a:latin typeface="Microsoft YaHei" charset="-122"/>
                <a:ea typeface="Microsoft YaHei" charset="-122"/>
                <a:cs typeface="Microsoft YaHei" charset="-122"/>
              </a:rPr>
              <a:t>Calculate</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light</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distribution </a:t>
            </a:r>
          </a:p>
          <a:p>
            <a:r>
              <a:rPr lang="en-US" altLang="zh-CN" sz="2000" dirty="0">
                <a:solidFill>
                  <a:prstClr val="white"/>
                </a:solidFill>
                <a:latin typeface="Microsoft YaHei" charset="-122"/>
                <a:ea typeface="Microsoft YaHei" charset="-122"/>
                <a:cs typeface="Microsoft YaHei" charset="-122"/>
              </a:rPr>
              <a:t>on the surface</a:t>
            </a:r>
            <a:endParaRPr lang="zh-CN" altLang="en-US" sz="2000" dirty="0">
              <a:solidFill>
                <a:prstClr val="white"/>
              </a:solidFill>
              <a:latin typeface="Microsoft YaHei" charset="-122"/>
              <a:ea typeface="Microsoft YaHei" charset="-122"/>
              <a:cs typeface="Microsoft YaHei" charset="-122"/>
            </a:endParaRPr>
          </a:p>
        </p:txBody>
      </p:sp>
      <p:sp>
        <p:nvSpPr>
          <p:cNvPr id="111" name="矩形 110"/>
          <p:cNvSpPr/>
          <p:nvPr/>
        </p:nvSpPr>
        <p:spPr>
          <a:xfrm>
            <a:off x="1004824" y="4813989"/>
            <a:ext cx="4070759" cy="1015663"/>
          </a:xfrm>
          <a:prstGeom prst="rect">
            <a:avLst/>
          </a:prstGeom>
        </p:spPr>
        <p:txBody>
          <a:bodyPr wrap="square">
            <a:spAutoFit/>
          </a:bodyPr>
          <a:lstStyle/>
          <a:p>
            <a:r>
              <a:rPr lang="en-US" altLang="zh-CN" sz="2000" dirty="0">
                <a:solidFill>
                  <a:prstClr val="white"/>
                </a:solidFill>
                <a:latin typeface="Microsoft YaHei" charset="-122"/>
                <a:ea typeface="Microsoft YaHei" charset="-122"/>
                <a:cs typeface="Microsoft YaHei" charset="-122"/>
              </a:rPr>
              <a:t>Adjust visual</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angel</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and</a:t>
            </a:r>
            <a:r>
              <a:rPr lang="zh-CN" altLang="en-US" sz="2000" dirty="0">
                <a:solidFill>
                  <a:prstClr val="white"/>
                </a:solidFill>
                <a:latin typeface="Microsoft YaHei" charset="-122"/>
                <a:ea typeface="Microsoft YaHei" charset="-122"/>
                <a:cs typeface="Microsoft YaHei" charset="-122"/>
              </a:rPr>
              <a:t> </a:t>
            </a:r>
            <a:endParaRPr lang="en-US" altLang="zh-CN" sz="2000" dirty="0">
              <a:solidFill>
                <a:prstClr val="white"/>
              </a:solidFill>
              <a:latin typeface="Microsoft YaHei" charset="-122"/>
              <a:ea typeface="Microsoft YaHei" charset="-122"/>
              <a:cs typeface="Microsoft YaHei" charset="-122"/>
            </a:endParaRPr>
          </a:p>
          <a:p>
            <a:r>
              <a:rPr lang="en-US" altLang="zh-CN" sz="2000" dirty="0">
                <a:solidFill>
                  <a:prstClr val="white"/>
                </a:solidFill>
                <a:latin typeface="Microsoft YaHei" charset="-122"/>
                <a:ea typeface="Microsoft YaHei" charset="-122"/>
                <a:cs typeface="Microsoft YaHei" charset="-122"/>
              </a:rPr>
              <a:t>parameters</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of</a:t>
            </a:r>
            <a:r>
              <a:rPr lang="zh-CN" altLang="en-US" sz="2000" dirty="0">
                <a:solidFill>
                  <a:prstClr val="white"/>
                </a:solidFill>
                <a:latin typeface="Microsoft YaHei" charset="-122"/>
                <a:ea typeface="Microsoft YaHei" charset="-122"/>
                <a:cs typeface="Microsoft YaHei" charset="-122"/>
              </a:rPr>
              <a:t> </a:t>
            </a:r>
            <a:r>
              <a:rPr lang="en-US" altLang="zh-CN" sz="2000" dirty="0">
                <a:solidFill>
                  <a:prstClr val="white"/>
                </a:solidFill>
                <a:latin typeface="Microsoft YaHei" charset="-122"/>
                <a:ea typeface="Microsoft YaHei" charset="-122"/>
                <a:cs typeface="Microsoft YaHei" charset="-122"/>
              </a:rPr>
              <a:t>hue</a:t>
            </a:r>
          </a:p>
          <a:p>
            <a:r>
              <a:rPr lang="zh-CN" altLang="en-US" sz="2000" dirty="0">
                <a:solidFill>
                  <a:prstClr val="white"/>
                </a:solidFill>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11002199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2262</TotalTime>
  <Words>946</Words>
  <Application>Microsoft Office PowerPoint</Application>
  <PresentationFormat>宽屏</PresentationFormat>
  <Paragraphs>251</Paragraphs>
  <Slides>26</Slides>
  <Notes>26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Haettenschweiler</vt:lpstr>
      <vt:lpstr>Microsoft YaHei Light</vt:lpstr>
      <vt:lpstr>等线</vt:lpstr>
      <vt:lpstr>宋体</vt:lpstr>
      <vt:lpstr>微软雅黑</vt:lpstr>
      <vt:lpstr>微软雅黑</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金哲 张</cp:lastModifiedBy>
  <cp:revision>189</cp:revision>
  <dcterms:created xsi:type="dcterms:W3CDTF">2018-01-20T13:14:41Z</dcterms:created>
  <dcterms:modified xsi:type="dcterms:W3CDTF">2018-12-05T07:00:02Z</dcterms:modified>
</cp:coreProperties>
</file>